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74" r:id="rId2"/>
    <p:sldId id="456" r:id="rId3"/>
    <p:sldId id="457" r:id="rId4"/>
    <p:sldId id="449" r:id="rId5"/>
    <p:sldId id="450" r:id="rId6"/>
    <p:sldId id="451" r:id="rId7"/>
    <p:sldId id="452" r:id="rId8"/>
    <p:sldId id="455" r:id="rId9"/>
    <p:sldId id="448" r:id="rId10"/>
    <p:sldId id="454" r:id="rId11"/>
    <p:sldId id="458" r:id="rId12"/>
    <p:sldId id="459" r:id="rId13"/>
    <p:sldId id="460" r:id="rId14"/>
    <p:sldId id="461" r:id="rId15"/>
    <p:sldId id="462" r:id="rId16"/>
    <p:sldId id="463" r:id="rId17"/>
    <p:sldId id="464" r:id="rId18"/>
    <p:sldId id="465" r:id="rId19"/>
    <p:sldId id="466" r:id="rId20"/>
    <p:sldId id="467" r:id="rId21"/>
    <p:sldId id="468" r:id="rId22"/>
    <p:sldId id="469" r:id="rId23"/>
    <p:sldId id="470" r:id="rId24"/>
    <p:sldId id="471" r:id="rId25"/>
    <p:sldId id="472" r:id="rId26"/>
    <p:sldId id="473" r:id="rId27"/>
    <p:sldId id="474" r:id="rId28"/>
    <p:sldId id="475" r:id="rId29"/>
    <p:sldId id="476" r:id="rId30"/>
  </p:sldIdLst>
  <p:sldSz cx="9144000" cy="6858000" type="screen4x3"/>
  <p:notesSz cx="6858000" cy="9144000"/>
  <p:defaultTextStyle>
    <a:defPPr>
      <a:defRPr lang="zh-CN"/>
    </a:defPPr>
    <a:lvl1pPr algn="l" rtl="0" fontAlgn="base">
      <a:spcBef>
        <a:spcPct val="0"/>
      </a:spcBef>
      <a:spcAft>
        <a:spcPct val="0"/>
      </a:spcAft>
      <a:buFont typeface="Arial" panose="020B0604020202020204" pitchFamily="34" charset="0"/>
      <a:defRPr sz="2400" b="1" kern="1200">
        <a:solidFill>
          <a:srgbClr val="CC0000"/>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2400" b="1" kern="1200">
        <a:solidFill>
          <a:srgbClr val="CC0000"/>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2400" b="1" kern="1200">
        <a:solidFill>
          <a:srgbClr val="CC0000"/>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2400" b="1" kern="1200">
        <a:solidFill>
          <a:srgbClr val="CC0000"/>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2400" b="1" kern="1200">
        <a:solidFill>
          <a:srgbClr val="CC0000"/>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2400" b="1" kern="1200">
        <a:solidFill>
          <a:srgbClr val="CC0000"/>
        </a:solidFill>
        <a:latin typeface="Calibri" panose="020F0502020204030204" pitchFamily="34" charset="0"/>
        <a:ea typeface="宋体" panose="02010600030101010101" pitchFamily="2" charset="-122"/>
        <a:cs typeface="+mn-cs"/>
      </a:defRPr>
    </a:lvl6pPr>
    <a:lvl7pPr marL="2743200" algn="l" defTabSz="914400" rtl="0" eaLnBrk="1" latinLnBrk="0" hangingPunct="1">
      <a:defRPr sz="2400" b="1" kern="1200">
        <a:solidFill>
          <a:srgbClr val="CC0000"/>
        </a:solidFill>
        <a:latin typeface="Calibri" panose="020F0502020204030204" pitchFamily="34" charset="0"/>
        <a:ea typeface="宋体" panose="02010600030101010101" pitchFamily="2" charset="-122"/>
        <a:cs typeface="+mn-cs"/>
      </a:defRPr>
    </a:lvl7pPr>
    <a:lvl8pPr marL="3200400" algn="l" defTabSz="914400" rtl="0" eaLnBrk="1" latinLnBrk="0" hangingPunct="1">
      <a:defRPr sz="2400" b="1" kern="1200">
        <a:solidFill>
          <a:srgbClr val="CC0000"/>
        </a:solidFill>
        <a:latin typeface="Calibri" panose="020F0502020204030204" pitchFamily="34" charset="0"/>
        <a:ea typeface="宋体" panose="02010600030101010101" pitchFamily="2" charset="-122"/>
        <a:cs typeface="+mn-cs"/>
      </a:defRPr>
    </a:lvl8pPr>
    <a:lvl9pPr marL="3657600" algn="l" defTabSz="914400" rtl="0" eaLnBrk="1" latinLnBrk="0" hangingPunct="1">
      <a:defRPr sz="2400" b="1" kern="1200">
        <a:solidFill>
          <a:srgbClr val="CC0000"/>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35FA26"/>
    <a:srgbClr val="F2CEE3"/>
    <a:srgbClr val="000000"/>
    <a:srgbClr val="008000"/>
    <a:srgbClr val="FF0066"/>
    <a:srgbClr val="FF3399"/>
    <a:srgbClr val="440C41"/>
    <a:srgbClr val="56344A"/>
    <a:srgbClr val="E6E61A"/>
    <a:srgbClr val="FF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2017" autoAdjust="0"/>
    <p:restoredTop sz="94539" autoAdjust="0"/>
  </p:normalViewPr>
  <p:slideViewPr>
    <p:cSldViewPr>
      <p:cViewPr varScale="1">
        <p:scale>
          <a:sx n="84" d="100"/>
          <a:sy n="84" d="100"/>
        </p:scale>
        <p:origin x="-1308" y="-78"/>
      </p:cViewPr>
      <p:guideLst>
        <p:guide orient="horz" pos="2168"/>
        <p:guide pos="292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spcBef>
                <a:spcPts val="0"/>
              </a:spcBef>
              <a:spcAft>
                <a:spcPts val="0"/>
              </a:spcAft>
              <a:buFontTx/>
              <a:buNone/>
              <a:defRPr sz="1200" b="0">
                <a:solidFill>
                  <a:schemeClr val="tx1"/>
                </a:solidFill>
                <a:latin typeface="+mn-lt"/>
                <a:ea typeface="+mn-ea"/>
              </a:defRPr>
            </a:lvl1pPr>
          </a:lstStyle>
          <a:p>
            <a:pPr>
              <a:defRPr/>
            </a:pPr>
            <a:fld id="{A638FED3-C54B-41D4-94BC-80BE44D68AA3}" type="datetimeFigureOut">
              <a:rPr lang="zh-CN" altLang="en-US"/>
              <a:pPr>
                <a:defRPr/>
              </a:pPr>
              <a:t>2021/11/1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b="0">
                <a:solidFill>
                  <a:schemeClr val="tx1"/>
                </a:solidFill>
              </a:defRPr>
            </a:lvl1pPr>
          </a:lstStyle>
          <a:p>
            <a:fld id="{39AC8BDF-B565-4478-9398-5265C7BACB7C}"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Rot="1" noChangeAspect="1" noChangeArrowheads="1" noTextEdit="1"/>
          </p:cNvSpPr>
          <p:nvPr>
            <p:ph type="sldImg" idx="4294967295"/>
          </p:nvPr>
        </p:nvSpPr>
        <p:spPr bwMode="auto">
          <a:ln>
            <a:solidFill>
              <a:srgbClr val="000000"/>
            </a:solidFill>
            <a:miter lim="800000"/>
          </a:ln>
        </p:spPr>
      </p:sp>
      <p:sp>
        <p:nvSpPr>
          <p:cNvPr id="5123" name="Rectangle 3"/>
          <p:cNvSpPr>
            <a:spLocks noGrp="1" noRot="1" noChangeArrowheads="1"/>
          </p:cNvSpPr>
          <p:nvPr>
            <p:ph type="body" idx="4294967295"/>
          </p:nvPr>
        </p:nvSpPr>
        <p:spPr bwMode="auto">
          <a:xfrm>
            <a:off x="914400" y="4343400"/>
            <a:ext cx="5029200" cy="41148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zh-CN"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9AC8BDF-B565-4478-9398-5265C7BACB7C}" type="slidenum">
              <a:rPr lang="zh-CN" altLang="en-US" smtClean="0"/>
              <a:pPr/>
              <a:t>15</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6626" name="备注占位符 2"/>
          <p:cNvSpPr>
            <a:spLocks noGrp="1" noChangeArrowheads="1"/>
          </p:cNvSpPr>
          <p:nvPr>
            <p:ph type="body" idx="429496729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6627" name="灯片编号占位符 3"/>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p>
            <a:pPr algn="r"/>
            <a:fld id="{F9C229D7-D75E-4A67-9745-75E6B082C642}" type="slidenum">
              <a:rPr lang="zh-CN" altLang="en-US" sz="1200" b="0">
                <a:solidFill>
                  <a:schemeClr val="tx1"/>
                </a:solidFill>
              </a:rPr>
              <a:pPr algn="r"/>
              <a:t>22</a:t>
            </a:fld>
            <a:endParaRPr lang="en-US" altLang="zh-CN" sz="1200" b="0">
              <a:solidFill>
                <a:schemeClr val="tx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标题幻灯片">
    <p:bg>
      <p:bgPr>
        <a:blipFill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a:xfrm>
            <a:off x="457200" y="6245225"/>
            <a:ext cx="2133600" cy="476250"/>
          </a:xfrm>
          <a:prstGeom prst="rect">
            <a:avLst/>
          </a:prstGeom>
        </p:spPr>
        <p:txBody>
          <a:bodyPr/>
          <a:lstStyle>
            <a:lvl1pPr algn="l">
              <a:spcBef>
                <a:spcPts val="0"/>
              </a:spcBef>
              <a:spcAft>
                <a:spcPts val="0"/>
              </a:spcAft>
              <a:buFontTx/>
              <a:buNone/>
              <a:defRPr sz="1800" b="0">
                <a:solidFill>
                  <a:schemeClr val="tx1"/>
                </a:solidFill>
                <a:latin typeface="+mn-lt"/>
                <a:ea typeface="+mn-ea"/>
              </a:defRPr>
            </a:lvl1pPr>
          </a:lstStyle>
          <a:p>
            <a:pPr>
              <a:defRPr/>
            </a:pPr>
            <a:endParaRPr lang="en-US" altLang="zh-CN"/>
          </a:p>
        </p:txBody>
      </p:sp>
      <p:sp>
        <p:nvSpPr>
          <p:cNvPr id="5" name="页脚占位符 4"/>
          <p:cNvSpPr>
            <a:spLocks noGrp="1"/>
          </p:cNvSpPr>
          <p:nvPr>
            <p:ph type="ftr" sz="quarter" idx="11"/>
          </p:nvPr>
        </p:nvSpPr>
        <p:spPr>
          <a:xfrm>
            <a:off x="3124200" y="6245225"/>
            <a:ext cx="2895600" cy="476250"/>
          </a:xfrm>
          <a:prstGeom prst="rect">
            <a:avLst/>
          </a:prstGeom>
        </p:spPr>
        <p:txBody>
          <a:bodyPr/>
          <a:lstStyle>
            <a:lvl1pPr algn="l">
              <a:spcBef>
                <a:spcPts val="0"/>
              </a:spcBef>
              <a:spcAft>
                <a:spcPts val="0"/>
              </a:spcAft>
              <a:buFontTx/>
              <a:buNone/>
              <a:defRPr sz="1800" b="0">
                <a:solidFill>
                  <a:schemeClr val="tx1"/>
                </a:solidFill>
                <a:latin typeface="+mn-lt"/>
                <a:ea typeface="+mn-ea"/>
              </a:defRPr>
            </a:lvl1pPr>
          </a:lstStyle>
          <a:p>
            <a:pPr>
              <a:defRPr/>
            </a:pPr>
            <a:endParaRPr lang="en-US" altLang="zh-CN"/>
          </a:p>
        </p:txBody>
      </p:sp>
      <p:sp>
        <p:nvSpPr>
          <p:cNvPr id="6" name="灯片编号占位符 5"/>
          <p:cNvSpPr>
            <a:spLocks noGrp="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lstStyle>
            <a:lvl1pPr>
              <a:defRPr sz="1800" b="0">
                <a:solidFill>
                  <a:schemeClr val="tx1"/>
                </a:solidFill>
              </a:defRPr>
            </a:lvl1pPr>
          </a:lstStyle>
          <a:p>
            <a:fld id="{AB507553-BE37-4130-89B8-8AECABB00B37}" type="slidenum">
              <a:rPr lang="zh-CN" altLang="en-US"/>
              <a:pPr/>
              <a:t>‹#›</a:t>
            </a:fld>
            <a:endParaRPr lang="en-US" altLang="zh-CN"/>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noProof="1"/>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fad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slide" Target="slide17.xml"/><Relationship Id="rId4" Type="http://schemas.openxmlformats.org/officeDocument/2006/relationships/slide" Target="slide11.xml"/></Relationships>
</file>

<file path=ppt/slides/_rels/slide10.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2.xml"/><Relationship Id="rId1" Type="http://schemas.openxmlformats.org/officeDocument/2006/relationships/slideLayout" Target="../slideLayouts/slideLayout8.xml"/><Relationship Id="rId6" Type="http://schemas.openxmlformats.org/officeDocument/2006/relationships/image" Target="../media/image8.jpeg"/><Relationship Id="rId5" Type="http://schemas.openxmlformats.org/officeDocument/2006/relationships/audio" Target="../media/audio1.wav"/><Relationship Id="rId4" Type="http://schemas.openxmlformats.org/officeDocument/2006/relationships/image" Target="../media/image3.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slide" Target="slide17.xml"/><Relationship Id="rId5" Type="http://schemas.openxmlformats.org/officeDocument/2006/relationships/slide" Target="slide28.xml"/><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2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0.xml"/><Relationship Id="rId5" Type="http://schemas.openxmlformats.org/officeDocument/2006/relationships/audio" Target="../media/audio1.wav"/><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image" Target="../media/image3.emf"/><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2.wav"/><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image" Target="../media/image3.emf"/><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TextBox 16"/>
          <p:cNvSpPr txBox="1">
            <a:spLocks noChangeArrowheads="1"/>
          </p:cNvSpPr>
          <p:nvPr/>
        </p:nvSpPr>
        <p:spPr bwMode="auto">
          <a:xfrm>
            <a:off x="285720" y="1268760"/>
            <a:ext cx="8429684" cy="830997"/>
          </a:xfrm>
          <a:prstGeom prst="rect">
            <a:avLst/>
          </a:prstGeom>
          <a:noFill/>
          <a:ln w="9525">
            <a:noFill/>
            <a:miter lim="800000"/>
          </a:ln>
        </p:spPr>
        <p:txBody>
          <a:bodyPr wrap="square">
            <a:spAutoFit/>
          </a:bodyPr>
          <a:lstStyle/>
          <a:p>
            <a:pPr algn="ctr"/>
            <a:r>
              <a:rPr lang="zh-CN" altLang="en-US" sz="4800" dirty="0" smtClean="0">
                <a:latin typeface="Calibri" panose="020F0502020204030204" pitchFamily="34" charset="0"/>
              </a:rPr>
              <a:t>第</a:t>
            </a:r>
            <a:r>
              <a:rPr lang="en-US" altLang="zh-CN" sz="4800" dirty="0" smtClean="0">
                <a:latin typeface="Calibri" panose="020F0502020204030204" pitchFamily="34" charset="0"/>
              </a:rPr>
              <a:t>4</a:t>
            </a:r>
            <a:r>
              <a:rPr lang="zh-CN" altLang="en-US" sz="4800" dirty="0" smtClean="0">
                <a:latin typeface="Calibri" panose="020F0502020204030204" pitchFamily="34" charset="0"/>
              </a:rPr>
              <a:t>单元   分数的意义和性质</a:t>
            </a:r>
            <a:endParaRPr lang="zh-CN" altLang="en-US" sz="4800" dirty="0">
              <a:latin typeface="Calibri" panose="020F0502020204030204" pitchFamily="34" charset="0"/>
            </a:endParaRPr>
          </a:p>
        </p:txBody>
      </p:sp>
      <p:sp>
        <p:nvSpPr>
          <p:cNvPr id="18" name="Text Box 3"/>
          <p:cNvSpPr txBox="1">
            <a:spLocks noChangeArrowheads="1"/>
          </p:cNvSpPr>
          <p:nvPr/>
        </p:nvSpPr>
        <p:spPr bwMode="auto">
          <a:xfrm>
            <a:off x="1185863" y="519063"/>
            <a:ext cx="5473700" cy="461665"/>
          </a:xfrm>
          <a:prstGeom prst="rect">
            <a:avLst/>
          </a:prstGeom>
          <a:noFill/>
          <a:ln w="9525">
            <a:noFill/>
            <a:miter lim="800000"/>
          </a:ln>
        </p:spPr>
        <p:txBody>
          <a:bodyPr>
            <a:spAutoFit/>
          </a:bodyPr>
          <a:lstStyle/>
          <a:p>
            <a:pPr algn="ctr">
              <a:spcBef>
                <a:spcPct val="50000"/>
              </a:spcBef>
            </a:pPr>
            <a:r>
              <a:rPr lang="zh-CN" altLang="en-US" dirty="0" smtClean="0">
                <a:solidFill>
                  <a:schemeClr val="tx1"/>
                </a:solidFill>
                <a:latin typeface="楷体_GB2312" pitchFamily="49" charset="-122"/>
                <a:ea typeface="楷体_GB2312" pitchFamily="49" charset="-122"/>
              </a:rPr>
              <a:t>五年级数学</a:t>
            </a:r>
            <a:r>
              <a:rPr lang="en-US" altLang="zh-CN" dirty="0" smtClean="0">
                <a:solidFill>
                  <a:schemeClr val="tx1"/>
                </a:solidFill>
                <a:latin typeface="宋体" panose="02010600030101010101" pitchFamily="2" charset="-122"/>
                <a:ea typeface="宋体" panose="02010600030101010101" pitchFamily="2" charset="-122"/>
              </a:rPr>
              <a:t>·</a:t>
            </a:r>
            <a:r>
              <a:rPr lang="zh-CN" altLang="en-US" dirty="0" smtClean="0">
                <a:solidFill>
                  <a:schemeClr val="tx1"/>
                </a:solidFill>
                <a:latin typeface="楷体_GB2312" pitchFamily="49" charset="-122"/>
                <a:ea typeface="楷体_GB2312" pitchFamily="49" charset="-122"/>
              </a:rPr>
              <a:t>下</a:t>
            </a:r>
            <a:endParaRPr lang="zh-CN" altLang="en-US" dirty="0">
              <a:solidFill>
                <a:schemeClr val="tx1"/>
              </a:solidFill>
              <a:latin typeface="楷体_GB2312" pitchFamily="49" charset="-122"/>
              <a:ea typeface="楷体_GB2312" pitchFamily="49" charset="-122"/>
            </a:endParaRPr>
          </a:p>
        </p:txBody>
      </p:sp>
      <p:sp>
        <p:nvSpPr>
          <p:cNvPr id="24" name="矩形 23"/>
          <p:cNvSpPr/>
          <p:nvPr/>
        </p:nvSpPr>
        <p:spPr>
          <a:xfrm>
            <a:off x="2145081" y="3534107"/>
            <a:ext cx="4818948" cy="707886"/>
          </a:xfrm>
          <a:prstGeom prst="rect">
            <a:avLst/>
          </a:prstGeom>
        </p:spPr>
        <p:style>
          <a:lnRef idx="1">
            <a:schemeClr val="accent4"/>
          </a:lnRef>
          <a:fillRef idx="3">
            <a:schemeClr val="accent4"/>
          </a:fillRef>
          <a:effectRef idx="2">
            <a:schemeClr val="accent4"/>
          </a:effectRef>
          <a:fontRef idx="minor">
            <a:schemeClr val="lt1"/>
          </a:fontRef>
        </p:style>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zh-CN" altLang="en-US" sz="4000" dirty="0" smtClean="0">
                <a:ln w="50800"/>
                <a:solidFill>
                  <a:schemeClr val="bg1">
                    <a:shade val="50000"/>
                  </a:schemeClr>
                </a:solidFill>
                <a:latin typeface="黑体" panose="02010609060101010101" pitchFamily="49" charset="-122"/>
                <a:ea typeface="黑体" panose="02010609060101010101" pitchFamily="49" charset="-122"/>
              </a:rPr>
              <a:t>第</a:t>
            </a:r>
            <a:r>
              <a:rPr lang="en-US" altLang="zh-CN" sz="4000" dirty="0" smtClean="0">
                <a:ln w="50800"/>
                <a:solidFill>
                  <a:schemeClr val="bg1">
                    <a:shade val="50000"/>
                  </a:schemeClr>
                </a:solidFill>
                <a:latin typeface="黑体" panose="02010609060101010101" pitchFamily="49" charset="-122"/>
                <a:ea typeface="黑体" panose="02010609060101010101" pitchFamily="49" charset="-122"/>
              </a:rPr>
              <a:t>2</a:t>
            </a:r>
            <a:r>
              <a:rPr lang="zh-CN" altLang="en-US" sz="4000" dirty="0" smtClean="0">
                <a:ln w="50800"/>
                <a:solidFill>
                  <a:schemeClr val="bg1">
                    <a:shade val="50000"/>
                  </a:schemeClr>
                </a:solidFill>
                <a:latin typeface="黑体" panose="02010609060101010101" pitchFamily="49" charset="-122"/>
                <a:ea typeface="黑体" panose="02010609060101010101" pitchFamily="49" charset="-122"/>
              </a:rPr>
              <a:t>课时   解决问题</a:t>
            </a:r>
          </a:p>
        </p:txBody>
      </p:sp>
      <p:grpSp>
        <p:nvGrpSpPr>
          <p:cNvPr id="17" name="组合 16"/>
          <p:cNvGrpSpPr/>
          <p:nvPr/>
        </p:nvGrpSpPr>
        <p:grpSpPr>
          <a:xfrm>
            <a:off x="2484438" y="4868863"/>
            <a:ext cx="2159000" cy="1009650"/>
            <a:chOff x="684213" y="4868863"/>
            <a:chExt cx="2159000" cy="1009650"/>
          </a:xfrm>
        </p:grpSpPr>
        <p:sp>
          <p:nvSpPr>
            <p:cNvPr id="19" name="Oval 23">
              <a:hlinkClick r:id="" action="ppaction://noaction"/>
            </p:cNvPr>
            <p:cNvSpPr>
              <a:spLocks noChangeArrowheads="1"/>
            </p:cNvSpPr>
            <p:nvPr/>
          </p:nvSpPr>
          <p:spPr bwMode="auto">
            <a:xfrm>
              <a:off x="684213" y="4868863"/>
              <a:ext cx="1943100" cy="1009650"/>
            </a:xfrm>
            <a:prstGeom prst="ellipse">
              <a:avLst/>
            </a:prstGeom>
            <a:gradFill rotWithShape="1">
              <a:gsLst>
                <a:gs pos="0">
                  <a:srgbClr val="D3E11F"/>
                </a:gs>
                <a:gs pos="100000">
                  <a:srgbClr val="DEEC22"/>
                </a:gs>
              </a:gsLst>
              <a:path path="rect">
                <a:fillToRect r="100000" b="100000"/>
              </a:path>
            </a:gradFill>
            <a:ln w="9525">
              <a:solidFill>
                <a:schemeClr val="hlink"/>
              </a:solidFill>
              <a:round/>
            </a:ln>
          </p:spPr>
          <p:txBody>
            <a:bodyPr wrap="none" anchor="ctr"/>
            <a:lstStyle/>
            <a:p>
              <a:pPr algn="ctr"/>
              <a:endParaRPr lang="zh-CN" altLang="en-US" sz="2800"/>
            </a:p>
          </p:txBody>
        </p:sp>
        <p:sp>
          <p:nvSpPr>
            <p:cNvPr id="20" name="Rectangle 18">
              <a:hlinkClick r:id="rId3" action="ppaction://hlinksldjump"/>
            </p:cNvPr>
            <p:cNvSpPr>
              <a:spLocks noChangeArrowheads="1"/>
            </p:cNvSpPr>
            <p:nvPr/>
          </p:nvSpPr>
          <p:spPr bwMode="auto">
            <a:xfrm>
              <a:off x="827088" y="5084763"/>
              <a:ext cx="2016125"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800" dirty="0">
                  <a:latin typeface="宋体" panose="02010600030101010101" pitchFamily="2" charset="-122"/>
                </a:rPr>
                <a:t>学习新知</a:t>
              </a:r>
            </a:p>
          </p:txBody>
        </p:sp>
      </p:grpSp>
      <p:grpSp>
        <p:nvGrpSpPr>
          <p:cNvPr id="21" name="组合 20"/>
          <p:cNvGrpSpPr/>
          <p:nvPr/>
        </p:nvGrpSpPr>
        <p:grpSpPr>
          <a:xfrm>
            <a:off x="4554552" y="4868863"/>
            <a:ext cx="2160588" cy="1009650"/>
            <a:chOff x="3708400" y="4868863"/>
            <a:chExt cx="2160588" cy="1009650"/>
          </a:xfrm>
        </p:grpSpPr>
        <p:sp>
          <p:nvSpPr>
            <p:cNvPr id="22" name="Oval 30">
              <a:hlinkClick r:id="" action="ppaction://noaction"/>
            </p:cNvPr>
            <p:cNvSpPr>
              <a:spLocks noChangeArrowheads="1"/>
            </p:cNvSpPr>
            <p:nvPr/>
          </p:nvSpPr>
          <p:spPr bwMode="auto">
            <a:xfrm>
              <a:off x="3708400" y="4868863"/>
              <a:ext cx="1943100" cy="1009650"/>
            </a:xfrm>
            <a:prstGeom prst="ellipse">
              <a:avLst/>
            </a:prstGeom>
            <a:gradFill rotWithShape="1">
              <a:gsLst>
                <a:gs pos="0">
                  <a:srgbClr val="D3E11F"/>
                </a:gs>
                <a:gs pos="100000">
                  <a:srgbClr val="DEEC22"/>
                </a:gs>
              </a:gsLst>
              <a:path path="rect">
                <a:fillToRect r="100000" b="100000"/>
              </a:path>
            </a:gradFill>
            <a:ln w="9525">
              <a:solidFill>
                <a:schemeClr val="hlink"/>
              </a:solidFill>
              <a:round/>
            </a:ln>
          </p:spPr>
          <p:txBody>
            <a:bodyPr wrap="none" anchor="ctr"/>
            <a:lstStyle/>
            <a:p>
              <a:pPr algn="ctr"/>
              <a:endParaRPr lang="zh-CN" altLang="en-US" sz="2800"/>
            </a:p>
          </p:txBody>
        </p:sp>
        <p:sp>
          <p:nvSpPr>
            <p:cNvPr id="23" name="Rectangle 31">
              <a:hlinkClick r:id="rId4" action="ppaction://hlinksldjump"/>
            </p:cNvPr>
            <p:cNvSpPr>
              <a:spLocks noChangeArrowheads="1"/>
            </p:cNvSpPr>
            <p:nvPr/>
          </p:nvSpPr>
          <p:spPr bwMode="auto">
            <a:xfrm>
              <a:off x="3852863" y="5086351"/>
              <a:ext cx="2016125"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800" dirty="0">
                  <a:latin typeface="宋体" panose="02010600030101010101" pitchFamily="2" charset="-122"/>
                </a:rPr>
                <a:t>随堂练习</a:t>
              </a:r>
            </a:p>
          </p:txBody>
        </p:sp>
      </p:grpSp>
      <p:grpSp>
        <p:nvGrpSpPr>
          <p:cNvPr id="25" name="Group 44"/>
          <p:cNvGrpSpPr/>
          <p:nvPr/>
        </p:nvGrpSpPr>
        <p:grpSpPr bwMode="auto">
          <a:xfrm>
            <a:off x="6626254" y="4868863"/>
            <a:ext cx="2160588" cy="1009650"/>
            <a:chOff x="4150" y="2976"/>
            <a:chExt cx="1361" cy="636"/>
          </a:xfrm>
        </p:grpSpPr>
        <p:sp>
          <p:nvSpPr>
            <p:cNvPr id="26" name="Oval 32">
              <a:hlinkClick r:id="" action="ppaction://noaction"/>
            </p:cNvPr>
            <p:cNvSpPr>
              <a:spLocks noChangeArrowheads="1"/>
            </p:cNvSpPr>
            <p:nvPr/>
          </p:nvSpPr>
          <p:spPr bwMode="auto">
            <a:xfrm>
              <a:off x="4150" y="2976"/>
              <a:ext cx="1224" cy="636"/>
            </a:xfrm>
            <a:prstGeom prst="ellipse">
              <a:avLst/>
            </a:prstGeom>
            <a:gradFill rotWithShape="1">
              <a:gsLst>
                <a:gs pos="0">
                  <a:srgbClr val="D3E11F"/>
                </a:gs>
                <a:gs pos="100000">
                  <a:srgbClr val="DEEC22"/>
                </a:gs>
              </a:gsLst>
              <a:path path="rect">
                <a:fillToRect r="100000" b="100000"/>
              </a:path>
            </a:gradFill>
            <a:ln w="9525">
              <a:solidFill>
                <a:schemeClr val="hlink"/>
              </a:solidFill>
              <a:round/>
            </a:ln>
          </p:spPr>
          <p:txBody>
            <a:bodyPr wrap="none" anchor="ctr"/>
            <a:lstStyle/>
            <a:p>
              <a:pPr algn="ctr"/>
              <a:endParaRPr lang="zh-CN" altLang="en-US" sz="2800"/>
            </a:p>
          </p:txBody>
        </p:sp>
        <p:sp>
          <p:nvSpPr>
            <p:cNvPr id="27" name="Rectangle 33">
              <a:hlinkClick r:id="rId5" action="ppaction://hlinksldjump"/>
            </p:cNvPr>
            <p:cNvSpPr>
              <a:spLocks noChangeArrowheads="1"/>
            </p:cNvSpPr>
            <p:nvPr/>
          </p:nvSpPr>
          <p:spPr bwMode="auto">
            <a:xfrm>
              <a:off x="4241" y="3111"/>
              <a:ext cx="1270" cy="3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800" dirty="0">
                  <a:latin typeface="宋体" panose="02010600030101010101" pitchFamily="2" charset="-122"/>
                </a:rPr>
                <a:t>作业设计</a:t>
              </a:r>
            </a:p>
          </p:txBody>
        </p:sp>
      </p:grpSp>
      <p:grpSp>
        <p:nvGrpSpPr>
          <p:cNvPr id="28" name="组合 27"/>
          <p:cNvGrpSpPr/>
          <p:nvPr/>
        </p:nvGrpSpPr>
        <p:grpSpPr>
          <a:xfrm>
            <a:off x="412736" y="4857760"/>
            <a:ext cx="2159000" cy="1009650"/>
            <a:chOff x="684213" y="4868863"/>
            <a:chExt cx="2159000" cy="1009650"/>
          </a:xfrm>
        </p:grpSpPr>
        <p:sp>
          <p:nvSpPr>
            <p:cNvPr id="29" name="Oval 23">
              <a:hlinkClick r:id="" action="ppaction://hlinkshowjump?jump=nextslide"/>
            </p:cNvPr>
            <p:cNvSpPr>
              <a:spLocks noChangeArrowheads="1"/>
            </p:cNvSpPr>
            <p:nvPr/>
          </p:nvSpPr>
          <p:spPr bwMode="auto">
            <a:xfrm>
              <a:off x="684213" y="4868863"/>
              <a:ext cx="1943100" cy="1009650"/>
            </a:xfrm>
            <a:prstGeom prst="ellipse">
              <a:avLst/>
            </a:prstGeom>
            <a:gradFill rotWithShape="1">
              <a:gsLst>
                <a:gs pos="0">
                  <a:srgbClr val="D3E11F"/>
                </a:gs>
                <a:gs pos="100000">
                  <a:srgbClr val="DEEC22"/>
                </a:gs>
              </a:gsLst>
              <a:path path="rect">
                <a:fillToRect r="100000" b="100000"/>
              </a:path>
            </a:gradFill>
            <a:ln w="9525">
              <a:solidFill>
                <a:schemeClr val="hlink"/>
              </a:solidFill>
              <a:round/>
            </a:ln>
          </p:spPr>
          <p:txBody>
            <a:bodyPr wrap="none" anchor="ctr"/>
            <a:lstStyle/>
            <a:p>
              <a:pPr algn="ctr"/>
              <a:endParaRPr lang="zh-CN" altLang="en-US" sz="2800"/>
            </a:p>
          </p:txBody>
        </p:sp>
        <p:sp>
          <p:nvSpPr>
            <p:cNvPr id="30" name="Rectangle 18">
              <a:hlinkClick r:id="" action="ppaction://hlinkshowjump?jump=nextslide"/>
            </p:cNvPr>
            <p:cNvSpPr>
              <a:spLocks noChangeArrowheads="1"/>
            </p:cNvSpPr>
            <p:nvPr/>
          </p:nvSpPr>
          <p:spPr bwMode="auto">
            <a:xfrm>
              <a:off x="827088" y="5084763"/>
              <a:ext cx="2016125"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800" dirty="0" smtClean="0">
                  <a:latin typeface="宋体" panose="02010600030101010101" pitchFamily="2" charset="-122"/>
                </a:rPr>
                <a:t>复习准备</a:t>
              </a:r>
              <a:endParaRPr lang="zh-CN" altLang="en-US" sz="2800" dirty="0">
                <a:latin typeface="宋体" panose="02010600030101010101" pitchFamily="2" charset="-122"/>
              </a:endParaRPr>
            </a:p>
          </p:txBody>
        </p:sp>
      </p:grpSp>
      <p:sp>
        <p:nvSpPr>
          <p:cNvPr id="31" name="TextBox 16"/>
          <p:cNvSpPr txBox="1">
            <a:spLocks noChangeArrowheads="1"/>
          </p:cNvSpPr>
          <p:nvPr/>
        </p:nvSpPr>
        <p:spPr bwMode="auto">
          <a:xfrm>
            <a:off x="689973" y="2379789"/>
            <a:ext cx="7929618" cy="769441"/>
          </a:xfrm>
          <a:prstGeom prst="rect">
            <a:avLst/>
          </a:prstGeom>
          <a:noFill/>
          <a:ln w="9525">
            <a:noFill/>
            <a:miter lim="800000"/>
          </a:ln>
          <a:effectLst>
            <a:outerShdw blurRad="63500" sx="102000" sy="102000" algn="ctr" rotWithShape="0">
              <a:prstClr val="black">
                <a:alpha val="40000"/>
              </a:prstClr>
            </a:outerShdw>
          </a:effectLst>
          <a:scene3d>
            <a:camera prst="orthographicFront"/>
            <a:lightRig rig="threePt" dir="t"/>
          </a:scene3d>
          <a:sp3d>
            <a:bevelT/>
          </a:sp3d>
        </p:spPr>
        <p:txBody>
          <a:bodyPr wrap="square">
            <a:spAutoFit/>
          </a:bodyPr>
          <a:lstStyle/>
          <a:p>
            <a:pPr algn="ctr"/>
            <a:r>
              <a:rPr lang="en-US" altLang="zh-CN" sz="4400" dirty="0" smtClean="0">
                <a:solidFill>
                  <a:schemeClr val="accent6">
                    <a:lumMod val="50000"/>
                  </a:schemeClr>
                </a:solidFill>
                <a:latin typeface="黑体" panose="02010609060101010101" pitchFamily="49" charset="-122"/>
                <a:ea typeface="黑体" panose="02010609060101010101" pitchFamily="49" charset="-122"/>
              </a:rPr>
              <a:t>4  </a:t>
            </a:r>
            <a:r>
              <a:rPr lang="zh-CN" altLang="en-US" sz="4400" dirty="0" smtClean="0">
                <a:solidFill>
                  <a:schemeClr val="accent6">
                    <a:lumMod val="50000"/>
                  </a:schemeClr>
                </a:solidFill>
                <a:latin typeface="黑体" panose="02010609060101010101" pitchFamily="49" charset="-122"/>
                <a:ea typeface="黑体" panose="02010609060101010101" pitchFamily="49" charset="-122"/>
              </a:rPr>
              <a:t> 约  分</a:t>
            </a:r>
            <a:endParaRPr lang="zh-CN" altLang="en-US" sz="4400" dirty="0">
              <a:solidFill>
                <a:schemeClr val="accent6">
                  <a:lumMod val="50000"/>
                </a:schemeClr>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1" y="1412776"/>
            <a:ext cx="8594551" cy="923330"/>
          </a:xfrm>
          <a:prstGeom prst="rect">
            <a:avLst/>
          </a:prstGeom>
        </p:spPr>
        <p:txBody>
          <a:bodyPr wrap="square">
            <a:spAutoFit/>
          </a:bodyPr>
          <a:lstStyle/>
          <a:p>
            <a:pPr>
              <a:lnSpc>
                <a:spcPct val="150000"/>
              </a:lnSpc>
            </a:pPr>
            <a:r>
              <a:rPr lang="zh-CN" altLang="zh-CN" sz="3600" dirty="0">
                <a:solidFill>
                  <a:schemeClr val="tx1"/>
                </a:solidFill>
                <a:latin typeface="华文楷体" panose="02010600040101010101" pitchFamily="2" charset="-122"/>
                <a:ea typeface="华文楷体" panose="02010600040101010101" pitchFamily="2" charset="-122"/>
              </a:rPr>
              <a:t>变分数的根据是什么</a:t>
            </a:r>
            <a:r>
              <a:rPr lang="en-US" altLang="zh-CN" sz="3600" dirty="0" smtClean="0">
                <a:solidFill>
                  <a:schemeClr val="tx1"/>
                </a:solidFill>
                <a:latin typeface="华文楷体" panose="02010600040101010101" pitchFamily="2" charset="-122"/>
                <a:ea typeface="华文楷体" panose="02010600040101010101" pitchFamily="2" charset="-122"/>
              </a:rPr>
              <a:t>?</a:t>
            </a:r>
            <a:endParaRPr lang="zh-CN" altLang="en-US" sz="3600" dirty="0">
              <a:solidFill>
                <a:schemeClr val="tx1"/>
              </a:solidFill>
              <a:latin typeface="华文楷体" panose="02010600040101010101" pitchFamily="2" charset="-122"/>
              <a:ea typeface="华文楷体" panose="02010600040101010101" pitchFamily="2" charset="-122"/>
            </a:endParaRPr>
          </a:p>
        </p:txBody>
      </p:sp>
      <p:sp>
        <p:nvSpPr>
          <p:cNvPr id="3" name="矩形 2"/>
          <p:cNvSpPr/>
          <p:nvPr/>
        </p:nvSpPr>
        <p:spPr>
          <a:xfrm>
            <a:off x="251521" y="1909741"/>
            <a:ext cx="8594552" cy="1015663"/>
          </a:xfrm>
          <a:prstGeom prst="rect">
            <a:avLst/>
          </a:prstGeom>
        </p:spPr>
        <p:txBody>
          <a:bodyPr wrap="square">
            <a:spAutoFit/>
          </a:bodyPr>
          <a:lstStyle/>
          <a:p>
            <a:pPr>
              <a:lnSpc>
                <a:spcPct val="150000"/>
              </a:lnSpc>
            </a:pPr>
            <a:r>
              <a:rPr lang="zh-CN" altLang="zh-CN" sz="4000" dirty="0">
                <a:latin typeface="华文楷体" panose="02010600040101010101" pitchFamily="2" charset="-122"/>
                <a:ea typeface="华文楷体" panose="02010600040101010101" pitchFamily="2" charset="-122"/>
              </a:rPr>
              <a:t>分数的基本性质</a:t>
            </a:r>
            <a:r>
              <a:rPr lang="zh-CN" altLang="zh-CN" sz="4000" dirty="0" smtClean="0">
                <a:latin typeface="华文楷体" panose="02010600040101010101" pitchFamily="2" charset="-122"/>
                <a:ea typeface="华文楷体" panose="02010600040101010101" pitchFamily="2" charset="-122"/>
              </a:rPr>
              <a:t>。</a:t>
            </a:r>
            <a:endParaRPr lang="zh-CN" altLang="en-US" sz="4000" dirty="0">
              <a:latin typeface="华文楷体" panose="02010600040101010101" pitchFamily="2" charset="-122"/>
              <a:ea typeface="华文楷体" panose="02010600040101010101" pitchFamily="2" charset="-122"/>
            </a:endParaRPr>
          </a:p>
        </p:txBody>
      </p:sp>
      <p:sp>
        <p:nvSpPr>
          <p:cNvPr id="4" name="矩形 3"/>
          <p:cNvSpPr/>
          <p:nvPr/>
        </p:nvSpPr>
        <p:spPr>
          <a:xfrm>
            <a:off x="267503" y="2657948"/>
            <a:ext cx="8594552" cy="923330"/>
          </a:xfrm>
          <a:prstGeom prst="rect">
            <a:avLst/>
          </a:prstGeom>
        </p:spPr>
        <p:txBody>
          <a:bodyPr wrap="square">
            <a:spAutoFit/>
          </a:bodyPr>
          <a:lstStyle/>
          <a:p>
            <a:pPr>
              <a:lnSpc>
                <a:spcPct val="150000"/>
              </a:lnSpc>
            </a:pPr>
            <a:r>
              <a:rPr lang="zh-CN" altLang="zh-CN" sz="3600" dirty="0">
                <a:solidFill>
                  <a:schemeClr val="tx1"/>
                </a:solidFill>
                <a:latin typeface="华文楷体" panose="02010600040101010101" pitchFamily="2" charset="-122"/>
                <a:ea typeface="华文楷体" panose="02010600040101010101" pitchFamily="2" charset="-122"/>
              </a:rPr>
              <a:t>变分数的过程叫什么</a:t>
            </a:r>
            <a:r>
              <a:rPr lang="en-US" altLang="zh-CN" sz="3600" dirty="0" smtClean="0">
                <a:solidFill>
                  <a:schemeClr val="tx1"/>
                </a:solidFill>
                <a:latin typeface="华文楷体" panose="02010600040101010101" pitchFamily="2" charset="-122"/>
                <a:ea typeface="华文楷体" panose="02010600040101010101" pitchFamily="2" charset="-122"/>
              </a:rPr>
              <a:t>?</a:t>
            </a:r>
            <a:endParaRPr lang="zh-CN" altLang="en-US" sz="3600" dirty="0">
              <a:solidFill>
                <a:schemeClr val="tx1"/>
              </a:solidFill>
              <a:latin typeface="华文楷体" panose="02010600040101010101" pitchFamily="2" charset="-122"/>
              <a:ea typeface="华文楷体" panose="02010600040101010101" pitchFamily="2" charset="-122"/>
            </a:endParaRPr>
          </a:p>
        </p:txBody>
      </p:sp>
      <p:sp>
        <p:nvSpPr>
          <p:cNvPr id="6" name="矩形 5"/>
          <p:cNvSpPr/>
          <p:nvPr/>
        </p:nvSpPr>
        <p:spPr>
          <a:xfrm>
            <a:off x="395536" y="3165779"/>
            <a:ext cx="2670443" cy="1015663"/>
          </a:xfrm>
          <a:prstGeom prst="rect">
            <a:avLst/>
          </a:prstGeom>
        </p:spPr>
        <p:txBody>
          <a:bodyPr wrap="square">
            <a:spAutoFit/>
          </a:bodyPr>
          <a:lstStyle/>
          <a:p>
            <a:pPr>
              <a:lnSpc>
                <a:spcPct val="150000"/>
              </a:lnSpc>
            </a:pPr>
            <a:r>
              <a:rPr lang="zh-CN" altLang="zh-CN" sz="4000" dirty="0">
                <a:latin typeface="华文楷体" panose="02010600040101010101" pitchFamily="2" charset="-122"/>
                <a:ea typeface="华文楷体" panose="02010600040101010101" pitchFamily="2" charset="-122"/>
              </a:rPr>
              <a:t>约分。</a:t>
            </a:r>
            <a:endParaRPr lang="zh-CN" altLang="en-US" sz="4000" dirty="0">
              <a:latin typeface="华文楷体" panose="02010600040101010101" pitchFamily="2" charset="-122"/>
              <a:ea typeface="华文楷体" panose="02010600040101010101" pitchFamily="2" charset="-122"/>
            </a:endParaRPr>
          </a:p>
        </p:txBody>
      </p:sp>
      <p:sp>
        <p:nvSpPr>
          <p:cNvPr id="7" name="矩形 6"/>
          <p:cNvSpPr/>
          <p:nvPr/>
        </p:nvSpPr>
        <p:spPr>
          <a:xfrm>
            <a:off x="267504" y="3894454"/>
            <a:ext cx="8594551" cy="1477328"/>
          </a:xfrm>
          <a:prstGeom prst="rect">
            <a:avLst/>
          </a:prstGeom>
        </p:spPr>
        <p:txBody>
          <a:bodyPr wrap="square">
            <a:spAutoFit/>
          </a:bodyPr>
          <a:lstStyle/>
          <a:p>
            <a:pPr>
              <a:lnSpc>
                <a:spcPct val="125000"/>
              </a:lnSpc>
            </a:pPr>
            <a:r>
              <a:rPr lang="zh-CN" altLang="zh-CN" sz="3600" dirty="0">
                <a:solidFill>
                  <a:schemeClr val="tx1"/>
                </a:solidFill>
                <a:latin typeface="华文楷体" panose="02010600040101010101" pitchFamily="2" charset="-122"/>
                <a:ea typeface="华文楷体" panose="02010600040101010101" pitchFamily="2" charset="-122"/>
              </a:rPr>
              <a:t>约分时</a:t>
            </a:r>
            <a:r>
              <a:rPr lang="en-US" altLang="zh-CN" sz="3600" dirty="0">
                <a:solidFill>
                  <a:schemeClr val="tx1"/>
                </a:solidFill>
                <a:latin typeface="华文楷体" panose="02010600040101010101" pitchFamily="2" charset="-122"/>
                <a:ea typeface="华文楷体" panose="02010600040101010101" pitchFamily="2" charset="-122"/>
              </a:rPr>
              <a:t>,</a:t>
            </a:r>
            <a:r>
              <a:rPr lang="zh-CN" altLang="zh-CN" sz="3600" dirty="0">
                <a:solidFill>
                  <a:schemeClr val="tx1"/>
                </a:solidFill>
                <a:latin typeface="华文楷体" panose="02010600040101010101" pitchFamily="2" charset="-122"/>
                <a:ea typeface="华文楷体" panose="02010600040101010101" pitchFamily="2" charset="-122"/>
              </a:rPr>
              <a:t>通常要约成最简分数</a:t>
            </a:r>
            <a:r>
              <a:rPr lang="en-US" altLang="zh-CN" sz="3600" dirty="0">
                <a:solidFill>
                  <a:schemeClr val="tx1"/>
                </a:solidFill>
                <a:latin typeface="华文楷体" panose="02010600040101010101" pitchFamily="2" charset="-122"/>
                <a:ea typeface="华文楷体" panose="02010600040101010101" pitchFamily="2" charset="-122"/>
              </a:rPr>
              <a:t>,</a:t>
            </a:r>
            <a:r>
              <a:rPr lang="zh-CN" altLang="zh-CN" sz="3600" dirty="0">
                <a:solidFill>
                  <a:schemeClr val="tx1"/>
                </a:solidFill>
                <a:latin typeface="华文楷体" panose="02010600040101010101" pitchFamily="2" charset="-122"/>
                <a:ea typeface="华文楷体" panose="02010600040101010101" pitchFamily="2" charset="-122"/>
              </a:rPr>
              <a:t>这样的分数的分子和分母有什么关系</a:t>
            </a:r>
            <a:r>
              <a:rPr lang="en-US" altLang="zh-CN" sz="3600" dirty="0" smtClean="0">
                <a:solidFill>
                  <a:schemeClr val="tx1"/>
                </a:solidFill>
                <a:latin typeface="华文楷体" panose="02010600040101010101" pitchFamily="2" charset="-122"/>
                <a:ea typeface="华文楷体" panose="02010600040101010101" pitchFamily="2" charset="-122"/>
              </a:rPr>
              <a:t>?</a:t>
            </a:r>
            <a:endParaRPr lang="zh-CN" altLang="en-US" sz="3600" dirty="0">
              <a:solidFill>
                <a:schemeClr val="tx1"/>
              </a:solidFill>
              <a:latin typeface="华文楷体" panose="02010600040101010101" pitchFamily="2" charset="-122"/>
              <a:ea typeface="华文楷体" panose="02010600040101010101" pitchFamily="2" charset="-122"/>
            </a:endParaRPr>
          </a:p>
        </p:txBody>
      </p:sp>
      <p:sp>
        <p:nvSpPr>
          <p:cNvPr id="8" name="矩形 7"/>
          <p:cNvSpPr/>
          <p:nvPr/>
        </p:nvSpPr>
        <p:spPr>
          <a:xfrm>
            <a:off x="392153" y="5177126"/>
            <a:ext cx="5331976" cy="1015663"/>
          </a:xfrm>
          <a:prstGeom prst="rect">
            <a:avLst/>
          </a:prstGeom>
        </p:spPr>
        <p:txBody>
          <a:bodyPr wrap="square">
            <a:spAutoFit/>
          </a:bodyPr>
          <a:lstStyle/>
          <a:p>
            <a:pPr>
              <a:lnSpc>
                <a:spcPct val="150000"/>
              </a:lnSpc>
            </a:pPr>
            <a:r>
              <a:rPr lang="zh-CN" altLang="zh-CN" sz="4000" dirty="0">
                <a:latin typeface="华文楷体" panose="02010600040101010101" pitchFamily="2" charset="-122"/>
                <a:ea typeface="华文楷体" panose="02010600040101010101" pitchFamily="2" charset="-122"/>
              </a:rPr>
              <a:t>它们只有公因数</a:t>
            </a:r>
            <a:r>
              <a:rPr lang="en-US" altLang="zh-CN" sz="4000" dirty="0">
                <a:latin typeface="华文楷体" panose="02010600040101010101" pitchFamily="2" charset="-122"/>
                <a:ea typeface="华文楷体" panose="02010600040101010101" pitchFamily="2" charset="-122"/>
              </a:rPr>
              <a:t>1</a:t>
            </a:r>
            <a:r>
              <a:rPr lang="zh-CN" altLang="zh-CN" sz="4000" dirty="0">
                <a:latin typeface="华文楷体" panose="02010600040101010101" pitchFamily="2" charset="-122"/>
                <a:ea typeface="华文楷体" panose="02010600040101010101" pitchFamily="2" charset="-122"/>
              </a:rPr>
              <a:t>。</a:t>
            </a:r>
          </a:p>
        </p:txBody>
      </p:sp>
      <p:sp>
        <p:nvSpPr>
          <p:cNvPr id="11" name="双波形 10"/>
          <p:cNvSpPr/>
          <p:nvPr/>
        </p:nvSpPr>
        <p:spPr>
          <a:xfrm>
            <a:off x="3615873" y="603065"/>
            <a:ext cx="1800200" cy="698376"/>
          </a:xfrm>
          <a:prstGeom prst="doubleWav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chemeClr val="tx1"/>
                </a:solidFill>
                <a:latin typeface="黑体" panose="02010609060101010101" pitchFamily="49" charset="-122"/>
                <a:ea typeface="黑体" panose="02010609060101010101" pitchFamily="49" charset="-122"/>
              </a:rPr>
              <a:t>小结</a:t>
            </a:r>
            <a:endParaRPr lang="zh-CN" altLang="en-US" sz="3200" dirty="0">
              <a:solidFill>
                <a:schemeClr val="tx1"/>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2" name="breeze.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subTnLst>
                                    <p:audio>
                                      <p:cMediaNode>
                                        <p:cTn display="0" masterRel="sameClick">
                                          <p:stCondLst>
                                            <p:cond evt="begin" delay="0">
                                              <p:tn val="20"/>
                                            </p:cond>
                                          </p:stCondLst>
                                          <p:endCondLst>
                                            <p:cond evt="onStopAudio" delay="0">
                                              <p:tgtEl>
                                                <p:sldTgt/>
                                              </p:tgtEl>
                                            </p:cond>
                                          </p:endCondLst>
                                        </p:cTn>
                                        <p:tgtEl>
                                          <p:sndTgt r:embed="rId2" name="breeze.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subTnLst>
                                    <p:audio>
                                      <p:cMediaNode>
                                        <p:cTn display="0" masterRel="sameClick">
                                          <p:stCondLst>
                                            <p:cond evt="begin" delay="0">
                                              <p:tn val="30"/>
                                            </p:cond>
                                          </p:stCondLst>
                                          <p:endCondLst>
                                            <p:cond evt="onStopAudio" delay="0">
                                              <p:tgtEl>
                                                <p:sldTgt/>
                                              </p:tgtEl>
                                            </p:cond>
                                          </p:endCondLst>
                                        </p:cTn>
                                        <p:tgtEl>
                                          <p:sndTgt r:embed="rId2"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48" name="Group 8"/>
          <p:cNvGrpSpPr/>
          <p:nvPr/>
        </p:nvGrpSpPr>
        <p:grpSpPr bwMode="auto">
          <a:xfrm>
            <a:off x="6551613" y="123834"/>
            <a:ext cx="2592387" cy="1008063"/>
            <a:chOff x="0" y="0"/>
            <a:chExt cx="1633" cy="635"/>
          </a:xfrm>
        </p:grpSpPr>
        <p:pic>
          <p:nvPicPr>
            <p:cNvPr id="49" name="Picture 9" descr="1"/>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0" y="0"/>
              <a:ext cx="1633" cy="6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0" name="Rectangle 2"/>
            <p:cNvSpPr txBox="1">
              <a:spLocks noChangeArrowheads="1"/>
            </p:cNvSpPr>
            <p:nvPr/>
          </p:nvSpPr>
          <p:spPr bwMode="auto">
            <a:xfrm>
              <a:off x="45" y="0"/>
              <a:ext cx="1497" cy="6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03" tIns="45700" rIns="91403" bIns="45700" anchor="ctr"/>
            <a:lstStyle>
              <a:lvl1pPr defTabSz="923925">
                <a:defRPr sz="2400" b="1">
                  <a:solidFill>
                    <a:srgbClr val="CC0000"/>
                  </a:solidFill>
                  <a:latin typeface="Calibri" panose="020F0502020204030204" pitchFamily="34" charset="0"/>
                  <a:ea typeface="宋体" panose="02010600030101010101" pitchFamily="2" charset="-122"/>
                </a:defRPr>
              </a:lvl1pPr>
              <a:lvl2pPr defTabSz="923925">
                <a:defRPr sz="2400" b="1">
                  <a:solidFill>
                    <a:srgbClr val="CC0000"/>
                  </a:solidFill>
                  <a:latin typeface="Calibri" panose="020F0502020204030204" pitchFamily="34" charset="0"/>
                  <a:ea typeface="宋体" panose="02010600030101010101" pitchFamily="2" charset="-122"/>
                </a:defRPr>
              </a:lvl2pPr>
              <a:lvl3pPr defTabSz="923925">
                <a:defRPr sz="2400" b="1">
                  <a:solidFill>
                    <a:srgbClr val="CC0000"/>
                  </a:solidFill>
                  <a:latin typeface="Calibri" panose="020F0502020204030204" pitchFamily="34" charset="0"/>
                  <a:ea typeface="宋体" panose="02010600030101010101" pitchFamily="2" charset="-122"/>
                </a:defRPr>
              </a:lvl3pPr>
              <a:lvl4pPr defTabSz="923925">
                <a:defRPr sz="2400" b="1">
                  <a:solidFill>
                    <a:srgbClr val="CC0000"/>
                  </a:solidFill>
                  <a:latin typeface="Calibri" panose="020F0502020204030204" pitchFamily="34" charset="0"/>
                  <a:ea typeface="宋体" panose="02010600030101010101" pitchFamily="2" charset="-122"/>
                </a:defRPr>
              </a:lvl4pPr>
              <a:lvl5pPr defTabSz="923925">
                <a:defRPr sz="2400" b="1">
                  <a:solidFill>
                    <a:srgbClr val="CC0000"/>
                  </a:solidFill>
                  <a:latin typeface="Calibri" panose="020F0502020204030204" pitchFamily="34" charset="0"/>
                  <a:ea typeface="宋体" panose="02010600030101010101" pitchFamily="2" charset="-122"/>
                </a:defRPr>
              </a:lvl5pPr>
              <a:lvl6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6pPr>
              <a:lvl7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7pPr>
              <a:lvl8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8pPr>
              <a:lvl9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9pPr>
            </a:lstStyle>
            <a:p>
              <a:pPr algn="r"/>
              <a:r>
                <a:rPr lang="zh-CN" altLang="en-US" sz="3200" dirty="0" smtClean="0">
                  <a:latin typeface="Arial" panose="020B0604020202020204" pitchFamily="34" charset="0"/>
                  <a:ea typeface="黑体" panose="02010609060101010101" pitchFamily="49" charset="-122"/>
                </a:rPr>
                <a:t>随 堂 练 习</a:t>
              </a:r>
              <a:endParaRPr lang="zh-CN" altLang="en-US" sz="3200" dirty="0">
                <a:latin typeface="Arial" panose="020B0604020202020204" pitchFamily="34" charset="0"/>
                <a:ea typeface="黑体" panose="02010609060101010101" pitchFamily="49" charset="-122"/>
              </a:endParaRPr>
            </a:p>
          </p:txBody>
        </p:sp>
      </p:grpSp>
      <p:sp>
        <p:nvSpPr>
          <p:cNvPr id="13" name="矩形 12"/>
          <p:cNvSpPr/>
          <p:nvPr/>
        </p:nvSpPr>
        <p:spPr>
          <a:xfrm>
            <a:off x="-6088" y="692696"/>
            <a:ext cx="6162264" cy="584775"/>
          </a:xfrm>
          <a:prstGeom prst="rect">
            <a:avLst/>
          </a:prstGeom>
        </p:spPr>
        <p:txBody>
          <a:bodyPr wrap="none">
            <a:spAutoFit/>
          </a:bodyPr>
          <a:lstStyle/>
          <a:p>
            <a:r>
              <a:rPr lang="en-US" altLang="zh-CN" sz="3200" dirty="0">
                <a:latin typeface="+mn-ea"/>
                <a:ea typeface="+mn-ea"/>
              </a:rPr>
              <a:t>1.</a:t>
            </a:r>
            <a:r>
              <a:rPr lang="zh-CN" altLang="en-US" sz="3200" dirty="0">
                <a:latin typeface="+mn-ea"/>
                <a:ea typeface="+mn-ea"/>
              </a:rPr>
              <a:t>教材第</a:t>
            </a:r>
            <a:r>
              <a:rPr lang="en-US" altLang="zh-CN" sz="3200" dirty="0">
                <a:latin typeface="+mn-ea"/>
                <a:ea typeface="+mn-ea"/>
              </a:rPr>
              <a:t>65</a:t>
            </a:r>
            <a:r>
              <a:rPr lang="zh-CN" altLang="en-US" sz="3200" dirty="0">
                <a:latin typeface="+mn-ea"/>
                <a:ea typeface="+mn-ea"/>
              </a:rPr>
              <a:t>页“做一做”第</a:t>
            </a:r>
            <a:r>
              <a:rPr lang="en-US" altLang="zh-CN" sz="3200" dirty="0" smtClean="0">
                <a:latin typeface="+mn-ea"/>
                <a:ea typeface="+mn-ea"/>
              </a:rPr>
              <a:t>1</a:t>
            </a:r>
            <a:r>
              <a:rPr lang="zh-CN" altLang="en-US" sz="3200" dirty="0" smtClean="0">
                <a:latin typeface="+mn-ea"/>
                <a:ea typeface="+mn-ea"/>
              </a:rPr>
              <a:t>题</a:t>
            </a:r>
            <a:r>
              <a:rPr lang="zh-CN" altLang="en-US" sz="3200" dirty="0">
                <a:latin typeface="+mn-ea"/>
                <a:ea typeface="+mn-ea"/>
              </a:rPr>
              <a:t>。</a:t>
            </a:r>
            <a:endParaRPr lang="zh-CN" altLang="zh-CN" sz="3200" dirty="0">
              <a:latin typeface="+mn-ea"/>
              <a:ea typeface="+mn-ea"/>
            </a:endParaRPr>
          </a:p>
        </p:txBody>
      </p:sp>
      <p:sp>
        <p:nvSpPr>
          <p:cNvPr id="2" name="TextBox 1"/>
          <p:cNvSpPr txBox="1"/>
          <p:nvPr/>
        </p:nvSpPr>
        <p:spPr>
          <a:xfrm>
            <a:off x="-33019" y="1271662"/>
            <a:ext cx="8925499" cy="1077218"/>
          </a:xfrm>
          <a:prstGeom prst="rect">
            <a:avLst/>
          </a:prstGeom>
          <a:noFill/>
        </p:spPr>
        <p:txBody>
          <a:bodyPr wrap="square" rtlCol="0">
            <a:spAutoFit/>
          </a:bodyPr>
          <a:lstStyle/>
          <a:p>
            <a:r>
              <a:rPr lang="zh-CN" altLang="en-US" sz="3200" dirty="0" smtClean="0">
                <a:solidFill>
                  <a:schemeClr val="tx1">
                    <a:lumMod val="95000"/>
                    <a:lumOff val="5000"/>
                  </a:schemeClr>
                </a:solidFill>
                <a:latin typeface="华文楷体" panose="02010600040101010101" pitchFamily="2" charset="-122"/>
                <a:ea typeface="华文楷体" panose="02010600040101010101" pitchFamily="2" charset="-122"/>
              </a:rPr>
              <a:t>下列分数中哪些是最简分数？把不是最简分数的化成最简分数。</a:t>
            </a:r>
            <a:endParaRPr lang="zh-CN" altLang="en-US" sz="3200" dirty="0">
              <a:solidFill>
                <a:schemeClr val="tx1">
                  <a:lumMod val="95000"/>
                  <a:lumOff val="5000"/>
                </a:schemeClr>
              </a:solidFill>
              <a:latin typeface="华文楷体" panose="02010600040101010101" pitchFamily="2" charset="-122"/>
              <a:ea typeface="华文楷体" panose="02010600040101010101" pitchFamily="2" charset="-122"/>
            </a:endParaRPr>
          </a:p>
        </p:txBody>
      </p:sp>
      <p:sp>
        <p:nvSpPr>
          <p:cNvPr id="5" name="TextBox 4"/>
          <p:cNvSpPr txBox="1"/>
          <p:nvPr/>
        </p:nvSpPr>
        <p:spPr>
          <a:xfrm>
            <a:off x="395536" y="2348880"/>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15</a:t>
            </a:r>
            <a:endParaRPr lang="zh-CN" altLang="en-US" sz="3200" dirty="0">
              <a:solidFill>
                <a:schemeClr val="tx1">
                  <a:lumMod val="95000"/>
                  <a:lumOff val="5000"/>
                </a:schemeClr>
              </a:solidFill>
              <a:ea typeface="楷体_GB2312"/>
            </a:endParaRPr>
          </a:p>
        </p:txBody>
      </p:sp>
      <p:sp>
        <p:nvSpPr>
          <p:cNvPr id="100" name="TextBox 99"/>
          <p:cNvSpPr txBox="1"/>
          <p:nvPr/>
        </p:nvSpPr>
        <p:spPr>
          <a:xfrm>
            <a:off x="395536" y="277221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16</a:t>
            </a:r>
            <a:endParaRPr lang="zh-CN" altLang="en-US" sz="3200" dirty="0">
              <a:solidFill>
                <a:schemeClr val="tx1">
                  <a:lumMod val="95000"/>
                  <a:lumOff val="5000"/>
                </a:schemeClr>
              </a:solidFill>
              <a:ea typeface="楷体_GB2312"/>
            </a:endParaRPr>
          </a:p>
        </p:txBody>
      </p:sp>
      <p:cxnSp>
        <p:nvCxnSpPr>
          <p:cNvPr id="7" name="直接连接符 6"/>
          <p:cNvCxnSpPr/>
          <p:nvPr/>
        </p:nvCxnSpPr>
        <p:spPr>
          <a:xfrm>
            <a:off x="506536" y="28529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29" name="TextBox 128"/>
          <p:cNvSpPr txBox="1"/>
          <p:nvPr/>
        </p:nvSpPr>
        <p:spPr>
          <a:xfrm>
            <a:off x="1283330" y="2348880"/>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10</a:t>
            </a:r>
            <a:endParaRPr lang="zh-CN" altLang="en-US" sz="3200" dirty="0">
              <a:solidFill>
                <a:schemeClr val="tx1">
                  <a:lumMod val="95000"/>
                  <a:lumOff val="5000"/>
                </a:schemeClr>
              </a:solidFill>
              <a:ea typeface="楷体_GB2312"/>
            </a:endParaRPr>
          </a:p>
        </p:txBody>
      </p:sp>
      <p:sp>
        <p:nvSpPr>
          <p:cNvPr id="130" name="TextBox 129"/>
          <p:cNvSpPr txBox="1"/>
          <p:nvPr/>
        </p:nvSpPr>
        <p:spPr>
          <a:xfrm>
            <a:off x="1308713" y="277221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21</a:t>
            </a:r>
            <a:endParaRPr lang="zh-CN" altLang="en-US" sz="3200" dirty="0">
              <a:solidFill>
                <a:schemeClr val="tx1">
                  <a:lumMod val="95000"/>
                  <a:lumOff val="5000"/>
                </a:schemeClr>
              </a:solidFill>
              <a:ea typeface="楷体_GB2312"/>
            </a:endParaRPr>
          </a:p>
        </p:txBody>
      </p:sp>
      <p:cxnSp>
        <p:nvCxnSpPr>
          <p:cNvPr id="131" name="直接连接符 130"/>
          <p:cNvCxnSpPr/>
          <p:nvPr/>
        </p:nvCxnSpPr>
        <p:spPr>
          <a:xfrm>
            <a:off x="1419713" y="28529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33" name="TextBox 132"/>
          <p:cNvSpPr txBox="1"/>
          <p:nvPr/>
        </p:nvSpPr>
        <p:spPr>
          <a:xfrm>
            <a:off x="2195736" y="2348880"/>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17</a:t>
            </a:r>
            <a:endParaRPr lang="zh-CN" altLang="en-US" sz="3200" dirty="0">
              <a:solidFill>
                <a:schemeClr val="tx1">
                  <a:lumMod val="95000"/>
                  <a:lumOff val="5000"/>
                </a:schemeClr>
              </a:solidFill>
              <a:ea typeface="楷体_GB2312"/>
            </a:endParaRPr>
          </a:p>
        </p:txBody>
      </p:sp>
      <p:sp>
        <p:nvSpPr>
          <p:cNvPr id="134" name="TextBox 133"/>
          <p:cNvSpPr txBox="1"/>
          <p:nvPr/>
        </p:nvSpPr>
        <p:spPr>
          <a:xfrm>
            <a:off x="2219434" y="277221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30</a:t>
            </a:r>
            <a:endParaRPr lang="zh-CN" altLang="en-US" sz="3200" dirty="0">
              <a:solidFill>
                <a:schemeClr val="tx1">
                  <a:lumMod val="95000"/>
                  <a:lumOff val="5000"/>
                </a:schemeClr>
              </a:solidFill>
              <a:ea typeface="楷体_GB2312"/>
            </a:endParaRPr>
          </a:p>
        </p:txBody>
      </p:sp>
      <p:cxnSp>
        <p:nvCxnSpPr>
          <p:cNvPr id="135" name="直接连接符 134"/>
          <p:cNvCxnSpPr/>
          <p:nvPr/>
        </p:nvCxnSpPr>
        <p:spPr>
          <a:xfrm>
            <a:off x="2309164" y="28529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37" name="TextBox 136"/>
          <p:cNvSpPr txBox="1"/>
          <p:nvPr/>
        </p:nvSpPr>
        <p:spPr>
          <a:xfrm>
            <a:off x="3131840" y="2348880"/>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20</a:t>
            </a:r>
            <a:endParaRPr lang="zh-CN" altLang="en-US" sz="3200" dirty="0">
              <a:solidFill>
                <a:schemeClr val="tx1">
                  <a:lumMod val="95000"/>
                  <a:lumOff val="5000"/>
                </a:schemeClr>
              </a:solidFill>
              <a:ea typeface="楷体_GB2312"/>
            </a:endParaRPr>
          </a:p>
        </p:txBody>
      </p:sp>
      <p:sp>
        <p:nvSpPr>
          <p:cNvPr id="138" name="TextBox 137"/>
          <p:cNvSpPr txBox="1"/>
          <p:nvPr/>
        </p:nvSpPr>
        <p:spPr>
          <a:xfrm>
            <a:off x="3147134" y="277221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45</a:t>
            </a:r>
            <a:endParaRPr lang="zh-CN" altLang="en-US" sz="3200" dirty="0">
              <a:solidFill>
                <a:schemeClr val="tx1">
                  <a:lumMod val="95000"/>
                  <a:lumOff val="5000"/>
                </a:schemeClr>
              </a:solidFill>
              <a:ea typeface="楷体_GB2312"/>
            </a:endParaRPr>
          </a:p>
        </p:txBody>
      </p:sp>
      <p:cxnSp>
        <p:nvCxnSpPr>
          <p:cNvPr id="139" name="直接连接符 138"/>
          <p:cNvCxnSpPr/>
          <p:nvPr/>
        </p:nvCxnSpPr>
        <p:spPr>
          <a:xfrm>
            <a:off x="3227546" y="28529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3970553" y="2348880"/>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31</a:t>
            </a:r>
            <a:endParaRPr lang="zh-CN" altLang="en-US" sz="3200" dirty="0">
              <a:solidFill>
                <a:schemeClr val="tx1">
                  <a:lumMod val="95000"/>
                  <a:lumOff val="5000"/>
                </a:schemeClr>
              </a:solidFill>
              <a:ea typeface="楷体_GB2312"/>
            </a:endParaRPr>
          </a:p>
        </p:txBody>
      </p:sp>
      <p:sp>
        <p:nvSpPr>
          <p:cNvPr id="44" name="TextBox 43"/>
          <p:cNvSpPr txBox="1"/>
          <p:nvPr/>
        </p:nvSpPr>
        <p:spPr>
          <a:xfrm>
            <a:off x="3970553" y="277221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91</a:t>
            </a:r>
            <a:endParaRPr lang="zh-CN" altLang="en-US" sz="3200" dirty="0">
              <a:solidFill>
                <a:schemeClr val="tx1">
                  <a:lumMod val="95000"/>
                  <a:lumOff val="5000"/>
                </a:schemeClr>
              </a:solidFill>
              <a:ea typeface="楷体_GB2312"/>
            </a:endParaRPr>
          </a:p>
        </p:txBody>
      </p:sp>
      <p:cxnSp>
        <p:nvCxnSpPr>
          <p:cNvPr id="45" name="直接连接符 44"/>
          <p:cNvCxnSpPr/>
          <p:nvPr/>
        </p:nvCxnSpPr>
        <p:spPr>
          <a:xfrm>
            <a:off x="4081553" y="28529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4932040" y="2348880"/>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4</a:t>
            </a:r>
            <a:endParaRPr lang="zh-CN" altLang="en-US" sz="3200" dirty="0">
              <a:solidFill>
                <a:schemeClr val="tx1">
                  <a:lumMod val="95000"/>
                  <a:lumOff val="5000"/>
                </a:schemeClr>
              </a:solidFill>
              <a:ea typeface="楷体_GB2312"/>
            </a:endParaRPr>
          </a:p>
        </p:txBody>
      </p:sp>
      <p:sp>
        <p:nvSpPr>
          <p:cNvPr id="47" name="TextBox 46"/>
          <p:cNvSpPr txBox="1"/>
          <p:nvPr/>
        </p:nvSpPr>
        <p:spPr>
          <a:xfrm>
            <a:off x="4837105" y="277221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18</a:t>
            </a:r>
            <a:endParaRPr lang="zh-CN" altLang="en-US" sz="3200" dirty="0">
              <a:solidFill>
                <a:schemeClr val="tx1">
                  <a:lumMod val="95000"/>
                  <a:lumOff val="5000"/>
                </a:schemeClr>
              </a:solidFill>
              <a:ea typeface="楷体_GB2312"/>
            </a:endParaRPr>
          </a:p>
        </p:txBody>
      </p:sp>
      <p:cxnSp>
        <p:nvCxnSpPr>
          <p:cNvPr id="51" name="直接连接符 50"/>
          <p:cNvCxnSpPr/>
          <p:nvPr/>
        </p:nvCxnSpPr>
        <p:spPr>
          <a:xfrm>
            <a:off x="4948105" y="28529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5837556" y="2348880"/>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6</a:t>
            </a:r>
            <a:endParaRPr lang="zh-CN" altLang="en-US" sz="3200" dirty="0">
              <a:solidFill>
                <a:schemeClr val="tx1">
                  <a:lumMod val="95000"/>
                  <a:lumOff val="5000"/>
                </a:schemeClr>
              </a:solidFill>
              <a:ea typeface="楷体_GB2312"/>
            </a:endParaRPr>
          </a:p>
        </p:txBody>
      </p:sp>
      <p:sp>
        <p:nvSpPr>
          <p:cNvPr id="53" name="TextBox 52"/>
          <p:cNvSpPr txBox="1"/>
          <p:nvPr/>
        </p:nvSpPr>
        <p:spPr>
          <a:xfrm>
            <a:off x="5747826" y="277221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11</a:t>
            </a:r>
            <a:endParaRPr lang="zh-CN" altLang="en-US" sz="3200" dirty="0">
              <a:solidFill>
                <a:schemeClr val="tx1">
                  <a:lumMod val="95000"/>
                  <a:lumOff val="5000"/>
                </a:schemeClr>
              </a:solidFill>
              <a:ea typeface="楷体_GB2312"/>
            </a:endParaRPr>
          </a:p>
        </p:txBody>
      </p:sp>
      <p:cxnSp>
        <p:nvCxnSpPr>
          <p:cNvPr id="54" name="直接连接符 53"/>
          <p:cNvCxnSpPr/>
          <p:nvPr/>
        </p:nvCxnSpPr>
        <p:spPr>
          <a:xfrm>
            <a:off x="5837556" y="28529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6660232" y="2348880"/>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12</a:t>
            </a:r>
            <a:endParaRPr lang="zh-CN" altLang="en-US" sz="3200" dirty="0">
              <a:solidFill>
                <a:schemeClr val="tx1">
                  <a:lumMod val="95000"/>
                  <a:lumOff val="5000"/>
                </a:schemeClr>
              </a:solidFill>
              <a:ea typeface="楷体_GB2312"/>
            </a:endParaRPr>
          </a:p>
        </p:txBody>
      </p:sp>
      <p:sp>
        <p:nvSpPr>
          <p:cNvPr id="56" name="TextBox 55"/>
          <p:cNvSpPr txBox="1"/>
          <p:nvPr/>
        </p:nvSpPr>
        <p:spPr>
          <a:xfrm>
            <a:off x="6660232" y="277221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48</a:t>
            </a:r>
            <a:endParaRPr lang="zh-CN" altLang="en-US" sz="3200" dirty="0">
              <a:solidFill>
                <a:schemeClr val="tx1">
                  <a:lumMod val="95000"/>
                  <a:lumOff val="5000"/>
                </a:schemeClr>
              </a:solidFill>
              <a:ea typeface="楷体_GB2312"/>
            </a:endParaRPr>
          </a:p>
        </p:txBody>
      </p:sp>
      <p:cxnSp>
        <p:nvCxnSpPr>
          <p:cNvPr id="57" name="直接连接符 56"/>
          <p:cNvCxnSpPr/>
          <p:nvPr/>
        </p:nvCxnSpPr>
        <p:spPr>
          <a:xfrm>
            <a:off x="6755938" y="28529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7594651" y="2348880"/>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9</a:t>
            </a:r>
            <a:endParaRPr lang="zh-CN" altLang="en-US" sz="3200" dirty="0">
              <a:solidFill>
                <a:schemeClr val="tx1">
                  <a:lumMod val="95000"/>
                  <a:lumOff val="5000"/>
                </a:schemeClr>
              </a:solidFill>
              <a:ea typeface="楷体_GB2312"/>
            </a:endParaRPr>
          </a:p>
        </p:txBody>
      </p:sp>
      <p:sp>
        <p:nvSpPr>
          <p:cNvPr id="59" name="TextBox 58"/>
          <p:cNvSpPr txBox="1"/>
          <p:nvPr/>
        </p:nvSpPr>
        <p:spPr>
          <a:xfrm>
            <a:off x="7498945" y="277221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15</a:t>
            </a:r>
            <a:endParaRPr lang="zh-CN" altLang="en-US" sz="3200" dirty="0">
              <a:solidFill>
                <a:schemeClr val="tx1">
                  <a:lumMod val="95000"/>
                  <a:lumOff val="5000"/>
                </a:schemeClr>
              </a:solidFill>
              <a:ea typeface="楷体_GB2312"/>
            </a:endParaRPr>
          </a:p>
        </p:txBody>
      </p:sp>
      <p:cxnSp>
        <p:nvCxnSpPr>
          <p:cNvPr id="60" name="直接连接符 59"/>
          <p:cNvCxnSpPr/>
          <p:nvPr/>
        </p:nvCxnSpPr>
        <p:spPr>
          <a:xfrm>
            <a:off x="7594651" y="28529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455267" y="3708321"/>
            <a:ext cx="2244525" cy="584775"/>
          </a:xfrm>
          <a:prstGeom prst="rect">
            <a:avLst/>
          </a:prstGeom>
        </p:spPr>
        <p:txBody>
          <a:bodyPr wrap="none">
            <a:spAutoFit/>
          </a:bodyPr>
          <a:lstStyle/>
          <a:p>
            <a:r>
              <a:rPr lang="zh-CN" altLang="en-US" sz="3200" dirty="0" smtClean="0">
                <a:solidFill>
                  <a:srgbClr val="FF0000"/>
                </a:solidFill>
                <a:latin typeface="+mn-ea"/>
                <a:ea typeface="+mn-ea"/>
              </a:rPr>
              <a:t>最简分数：</a:t>
            </a:r>
            <a:endParaRPr lang="zh-CN" altLang="en-US" sz="3200" dirty="0">
              <a:solidFill>
                <a:srgbClr val="FF0000"/>
              </a:solidFill>
              <a:latin typeface="+mn-ea"/>
              <a:ea typeface="+mn-ea"/>
            </a:endParaRPr>
          </a:p>
        </p:txBody>
      </p:sp>
      <p:sp>
        <p:nvSpPr>
          <p:cNvPr id="61" name="TextBox 60"/>
          <p:cNvSpPr txBox="1"/>
          <p:nvPr/>
        </p:nvSpPr>
        <p:spPr>
          <a:xfrm>
            <a:off x="2626099" y="3501008"/>
            <a:ext cx="601447" cy="584775"/>
          </a:xfrm>
          <a:prstGeom prst="rect">
            <a:avLst/>
          </a:prstGeom>
          <a:noFill/>
        </p:spPr>
        <p:txBody>
          <a:bodyPr wrap="none" rtlCol="0">
            <a:spAutoFit/>
          </a:bodyPr>
          <a:lstStyle/>
          <a:p>
            <a:r>
              <a:rPr lang="en-US" altLang="zh-CN" sz="3200" dirty="0" smtClean="0">
                <a:solidFill>
                  <a:srgbClr val="FF0000"/>
                </a:solidFill>
                <a:ea typeface="楷体_GB2312"/>
              </a:rPr>
              <a:t>15</a:t>
            </a:r>
            <a:endParaRPr lang="zh-CN" altLang="en-US" sz="3200" dirty="0">
              <a:solidFill>
                <a:srgbClr val="FF0000"/>
              </a:solidFill>
              <a:ea typeface="楷体_GB2312"/>
            </a:endParaRPr>
          </a:p>
        </p:txBody>
      </p:sp>
      <p:sp>
        <p:nvSpPr>
          <p:cNvPr id="62" name="TextBox 61"/>
          <p:cNvSpPr txBox="1"/>
          <p:nvPr/>
        </p:nvSpPr>
        <p:spPr>
          <a:xfrm>
            <a:off x="2626099" y="3924345"/>
            <a:ext cx="601447" cy="584775"/>
          </a:xfrm>
          <a:prstGeom prst="rect">
            <a:avLst/>
          </a:prstGeom>
          <a:noFill/>
        </p:spPr>
        <p:txBody>
          <a:bodyPr wrap="none" rtlCol="0">
            <a:spAutoFit/>
          </a:bodyPr>
          <a:lstStyle/>
          <a:p>
            <a:r>
              <a:rPr lang="en-US" altLang="zh-CN" sz="3200" dirty="0" smtClean="0">
                <a:solidFill>
                  <a:srgbClr val="FF0000"/>
                </a:solidFill>
                <a:ea typeface="楷体_GB2312"/>
              </a:rPr>
              <a:t>16</a:t>
            </a:r>
            <a:endParaRPr lang="zh-CN" altLang="en-US" sz="3200" dirty="0">
              <a:solidFill>
                <a:srgbClr val="FF0000"/>
              </a:solidFill>
              <a:ea typeface="楷体_GB2312"/>
            </a:endParaRPr>
          </a:p>
        </p:txBody>
      </p:sp>
      <p:cxnSp>
        <p:nvCxnSpPr>
          <p:cNvPr id="63" name="直接连接符 62"/>
          <p:cNvCxnSpPr/>
          <p:nvPr/>
        </p:nvCxnSpPr>
        <p:spPr>
          <a:xfrm>
            <a:off x="2737099" y="4005064"/>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3395407" y="3501008"/>
            <a:ext cx="601447" cy="584775"/>
          </a:xfrm>
          <a:prstGeom prst="rect">
            <a:avLst/>
          </a:prstGeom>
          <a:noFill/>
        </p:spPr>
        <p:txBody>
          <a:bodyPr wrap="none" rtlCol="0">
            <a:spAutoFit/>
          </a:bodyPr>
          <a:lstStyle/>
          <a:p>
            <a:r>
              <a:rPr lang="en-US" altLang="zh-CN" sz="3200" dirty="0" smtClean="0">
                <a:solidFill>
                  <a:srgbClr val="FF0000"/>
                </a:solidFill>
                <a:ea typeface="楷体_GB2312"/>
              </a:rPr>
              <a:t>10</a:t>
            </a:r>
            <a:endParaRPr lang="zh-CN" altLang="en-US" sz="3200" dirty="0">
              <a:solidFill>
                <a:srgbClr val="FF0000"/>
              </a:solidFill>
              <a:ea typeface="楷体_GB2312"/>
            </a:endParaRPr>
          </a:p>
        </p:txBody>
      </p:sp>
      <p:sp>
        <p:nvSpPr>
          <p:cNvPr id="65" name="TextBox 64"/>
          <p:cNvSpPr txBox="1"/>
          <p:nvPr/>
        </p:nvSpPr>
        <p:spPr>
          <a:xfrm>
            <a:off x="3420790" y="3924345"/>
            <a:ext cx="601447" cy="584775"/>
          </a:xfrm>
          <a:prstGeom prst="rect">
            <a:avLst/>
          </a:prstGeom>
          <a:noFill/>
        </p:spPr>
        <p:txBody>
          <a:bodyPr wrap="none" rtlCol="0">
            <a:spAutoFit/>
          </a:bodyPr>
          <a:lstStyle/>
          <a:p>
            <a:r>
              <a:rPr lang="en-US" altLang="zh-CN" sz="3200" dirty="0" smtClean="0">
                <a:solidFill>
                  <a:srgbClr val="FF0000"/>
                </a:solidFill>
                <a:ea typeface="楷体_GB2312"/>
              </a:rPr>
              <a:t>21</a:t>
            </a:r>
            <a:endParaRPr lang="zh-CN" altLang="en-US" sz="3200" dirty="0">
              <a:solidFill>
                <a:srgbClr val="FF0000"/>
              </a:solidFill>
              <a:ea typeface="楷体_GB2312"/>
            </a:endParaRPr>
          </a:p>
        </p:txBody>
      </p:sp>
      <p:cxnSp>
        <p:nvCxnSpPr>
          <p:cNvPr id="66" name="直接连接符 65"/>
          <p:cNvCxnSpPr/>
          <p:nvPr/>
        </p:nvCxnSpPr>
        <p:spPr>
          <a:xfrm>
            <a:off x="3531790" y="4005064"/>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4234887" y="3501008"/>
            <a:ext cx="601447" cy="584775"/>
          </a:xfrm>
          <a:prstGeom prst="rect">
            <a:avLst/>
          </a:prstGeom>
          <a:noFill/>
        </p:spPr>
        <p:txBody>
          <a:bodyPr wrap="none" rtlCol="0">
            <a:spAutoFit/>
          </a:bodyPr>
          <a:lstStyle/>
          <a:p>
            <a:r>
              <a:rPr lang="en-US" altLang="zh-CN" sz="3200" dirty="0" smtClean="0">
                <a:solidFill>
                  <a:srgbClr val="FF0000"/>
                </a:solidFill>
                <a:ea typeface="楷体_GB2312"/>
              </a:rPr>
              <a:t>17</a:t>
            </a:r>
            <a:endParaRPr lang="zh-CN" altLang="en-US" sz="3200" dirty="0">
              <a:solidFill>
                <a:srgbClr val="FF0000"/>
              </a:solidFill>
              <a:ea typeface="楷体_GB2312"/>
            </a:endParaRPr>
          </a:p>
        </p:txBody>
      </p:sp>
      <p:sp>
        <p:nvSpPr>
          <p:cNvPr id="69" name="TextBox 68"/>
          <p:cNvSpPr txBox="1"/>
          <p:nvPr/>
        </p:nvSpPr>
        <p:spPr>
          <a:xfrm>
            <a:off x="4258585" y="3924345"/>
            <a:ext cx="601447" cy="584775"/>
          </a:xfrm>
          <a:prstGeom prst="rect">
            <a:avLst/>
          </a:prstGeom>
          <a:noFill/>
        </p:spPr>
        <p:txBody>
          <a:bodyPr wrap="none" rtlCol="0">
            <a:spAutoFit/>
          </a:bodyPr>
          <a:lstStyle/>
          <a:p>
            <a:r>
              <a:rPr lang="en-US" altLang="zh-CN" sz="3200" dirty="0" smtClean="0">
                <a:solidFill>
                  <a:srgbClr val="FF0000"/>
                </a:solidFill>
                <a:ea typeface="楷体_GB2312"/>
              </a:rPr>
              <a:t>30</a:t>
            </a:r>
            <a:endParaRPr lang="zh-CN" altLang="en-US" sz="3200" dirty="0">
              <a:solidFill>
                <a:srgbClr val="FF0000"/>
              </a:solidFill>
              <a:ea typeface="楷体_GB2312"/>
            </a:endParaRPr>
          </a:p>
        </p:txBody>
      </p:sp>
      <p:cxnSp>
        <p:nvCxnSpPr>
          <p:cNvPr id="70" name="直接连接符 69"/>
          <p:cNvCxnSpPr/>
          <p:nvPr/>
        </p:nvCxnSpPr>
        <p:spPr>
          <a:xfrm>
            <a:off x="4348315" y="4005064"/>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5050673" y="3501008"/>
            <a:ext cx="601447" cy="584775"/>
          </a:xfrm>
          <a:prstGeom prst="rect">
            <a:avLst/>
          </a:prstGeom>
          <a:noFill/>
        </p:spPr>
        <p:txBody>
          <a:bodyPr wrap="none" rtlCol="0">
            <a:spAutoFit/>
          </a:bodyPr>
          <a:lstStyle/>
          <a:p>
            <a:r>
              <a:rPr lang="en-US" altLang="zh-CN" sz="3200" dirty="0" smtClean="0">
                <a:solidFill>
                  <a:srgbClr val="FF0000"/>
                </a:solidFill>
                <a:ea typeface="楷体_GB2312"/>
              </a:rPr>
              <a:t>31</a:t>
            </a:r>
            <a:endParaRPr lang="zh-CN" altLang="en-US" sz="3200" dirty="0">
              <a:solidFill>
                <a:srgbClr val="FF0000"/>
              </a:solidFill>
              <a:ea typeface="楷体_GB2312"/>
            </a:endParaRPr>
          </a:p>
        </p:txBody>
      </p:sp>
      <p:sp>
        <p:nvSpPr>
          <p:cNvPr id="72" name="TextBox 71"/>
          <p:cNvSpPr txBox="1"/>
          <p:nvPr/>
        </p:nvSpPr>
        <p:spPr>
          <a:xfrm>
            <a:off x="5050673" y="3924345"/>
            <a:ext cx="601447" cy="584775"/>
          </a:xfrm>
          <a:prstGeom prst="rect">
            <a:avLst/>
          </a:prstGeom>
          <a:noFill/>
        </p:spPr>
        <p:txBody>
          <a:bodyPr wrap="none" rtlCol="0">
            <a:spAutoFit/>
          </a:bodyPr>
          <a:lstStyle/>
          <a:p>
            <a:r>
              <a:rPr lang="en-US" altLang="zh-CN" sz="3200" dirty="0" smtClean="0">
                <a:solidFill>
                  <a:srgbClr val="FF0000"/>
                </a:solidFill>
                <a:ea typeface="楷体_GB2312"/>
              </a:rPr>
              <a:t>91</a:t>
            </a:r>
            <a:endParaRPr lang="zh-CN" altLang="en-US" sz="3200" dirty="0">
              <a:solidFill>
                <a:srgbClr val="FF0000"/>
              </a:solidFill>
              <a:ea typeface="楷体_GB2312"/>
            </a:endParaRPr>
          </a:p>
        </p:txBody>
      </p:sp>
      <p:cxnSp>
        <p:nvCxnSpPr>
          <p:cNvPr id="73" name="直接连接符 72"/>
          <p:cNvCxnSpPr/>
          <p:nvPr/>
        </p:nvCxnSpPr>
        <p:spPr>
          <a:xfrm>
            <a:off x="5161673" y="4005064"/>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5957874" y="3501008"/>
            <a:ext cx="393056" cy="584775"/>
          </a:xfrm>
          <a:prstGeom prst="rect">
            <a:avLst/>
          </a:prstGeom>
          <a:noFill/>
        </p:spPr>
        <p:txBody>
          <a:bodyPr wrap="none" rtlCol="0">
            <a:spAutoFit/>
          </a:bodyPr>
          <a:lstStyle/>
          <a:p>
            <a:r>
              <a:rPr lang="en-US" altLang="zh-CN" sz="3200" dirty="0" smtClean="0">
                <a:solidFill>
                  <a:srgbClr val="FF0000"/>
                </a:solidFill>
                <a:ea typeface="楷体_GB2312"/>
              </a:rPr>
              <a:t>6</a:t>
            </a:r>
            <a:endParaRPr lang="zh-CN" altLang="en-US" sz="3200" dirty="0">
              <a:solidFill>
                <a:srgbClr val="FF0000"/>
              </a:solidFill>
              <a:ea typeface="楷体_GB2312"/>
            </a:endParaRPr>
          </a:p>
        </p:txBody>
      </p:sp>
      <p:sp>
        <p:nvSpPr>
          <p:cNvPr id="75" name="TextBox 74"/>
          <p:cNvSpPr txBox="1"/>
          <p:nvPr/>
        </p:nvSpPr>
        <p:spPr>
          <a:xfrm>
            <a:off x="5868144" y="3924345"/>
            <a:ext cx="601447" cy="584775"/>
          </a:xfrm>
          <a:prstGeom prst="rect">
            <a:avLst/>
          </a:prstGeom>
          <a:noFill/>
        </p:spPr>
        <p:txBody>
          <a:bodyPr wrap="none" rtlCol="0">
            <a:spAutoFit/>
          </a:bodyPr>
          <a:lstStyle/>
          <a:p>
            <a:r>
              <a:rPr lang="en-US" altLang="zh-CN" sz="3200" dirty="0" smtClean="0">
                <a:solidFill>
                  <a:srgbClr val="FF0000"/>
                </a:solidFill>
                <a:ea typeface="楷体_GB2312"/>
              </a:rPr>
              <a:t>11</a:t>
            </a:r>
            <a:endParaRPr lang="zh-CN" altLang="en-US" sz="3200" dirty="0">
              <a:solidFill>
                <a:srgbClr val="FF0000"/>
              </a:solidFill>
              <a:ea typeface="楷体_GB2312"/>
            </a:endParaRPr>
          </a:p>
        </p:txBody>
      </p:sp>
      <p:cxnSp>
        <p:nvCxnSpPr>
          <p:cNvPr id="76" name="直接连接符 75"/>
          <p:cNvCxnSpPr/>
          <p:nvPr/>
        </p:nvCxnSpPr>
        <p:spPr>
          <a:xfrm>
            <a:off x="5957874" y="4005064"/>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85" name="TextBox 84"/>
          <p:cNvSpPr txBox="1"/>
          <p:nvPr/>
        </p:nvSpPr>
        <p:spPr>
          <a:xfrm>
            <a:off x="377776" y="4797152"/>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20</a:t>
            </a:r>
            <a:endParaRPr lang="zh-CN" altLang="en-US" sz="3200" dirty="0">
              <a:solidFill>
                <a:schemeClr val="tx1">
                  <a:lumMod val="95000"/>
                  <a:lumOff val="5000"/>
                </a:schemeClr>
              </a:solidFill>
              <a:ea typeface="楷体_GB2312"/>
            </a:endParaRPr>
          </a:p>
        </p:txBody>
      </p:sp>
      <p:sp>
        <p:nvSpPr>
          <p:cNvPr id="86" name="TextBox 85"/>
          <p:cNvSpPr txBox="1"/>
          <p:nvPr/>
        </p:nvSpPr>
        <p:spPr>
          <a:xfrm>
            <a:off x="393070" y="5220489"/>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45</a:t>
            </a:r>
            <a:endParaRPr lang="zh-CN" altLang="en-US" sz="3200" dirty="0">
              <a:solidFill>
                <a:schemeClr val="tx1">
                  <a:lumMod val="95000"/>
                  <a:lumOff val="5000"/>
                </a:schemeClr>
              </a:solidFill>
              <a:ea typeface="楷体_GB2312"/>
            </a:endParaRPr>
          </a:p>
        </p:txBody>
      </p:sp>
      <p:cxnSp>
        <p:nvCxnSpPr>
          <p:cNvPr id="87" name="直接连接符 86"/>
          <p:cNvCxnSpPr/>
          <p:nvPr/>
        </p:nvCxnSpPr>
        <p:spPr>
          <a:xfrm>
            <a:off x="473482" y="530120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77776" y="4956668"/>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467544" y="4437112"/>
            <a:ext cx="393056" cy="584775"/>
          </a:xfrm>
          <a:prstGeom prst="rect">
            <a:avLst/>
          </a:prstGeom>
          <a:noFill/>
        </p:spPr>
        <p:txBody>
          <a:bodyPr wrap="none" rtlCol="0">
            <a:spAutoFit/>
          </a:bodyPr>
          <a:lstStyle/>
          <a:p>
            <a:r>
              <a:rPr lang="en-US" altLang="zh-CN" sz="3200" dirty="0" smtClean="0">
                <a:solidFill>
                  <a:srgbClr val="FF0000"/>
                </a:solidFill>
                <a:ea typeface="楷体_GB2312"/>
              </a:rPr>
              <a:t>4</a:t>
            </a:r>
            <a:endParaRPr lang="zh-CN" altLang="en-US" sz="3200" dirty="0">
              <a:solidFill>
                <a:srgbClr val="FF0000"/>
              </a:solidFill>
              <a:ea typeface="楷体_GB2312"/>
            </a:endParaRPr>
          </a:p>
        </p:txBody>
      </p:sp>
      <p:cxnSp>
        <p:nvCxnSpPr>
          <p:cNvPr id="93" name="直接连接符 92"/>
          <p:cNvCxnSpPr/>
          <p:nvPr/>
        </p:nvCxnSpPr>
        <p:spPr>
          <a:xfrm>
            <a:off x="395536" y="5368860"/>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467544" y="5580529"/>
            <a:ext cx="393056" cy="584775"/>
          </a:xfrm>
          <a:prstGeom prst="rect">
            <a:avLst/>
          </a:prstGeom>
          <a:noFill/>
        </p:spPr>
        <p:txBody>
          <a:bodyPr wrap="none" rtlCol="0">
            <a:spAutoFit/>
          </a:bodyPr>
          <a:lstStyle/>
          <a:p>
            <a:r>
              <a:rPr lang="en-US" altLang="zh-CN" sz="3200" dirty="0" smtClean="0">
                <a:solidFill>
                  <a:srgbClr val="FF0000"/>
                </a:solidFill>
                <a:ea typeface="楷体_GB2312"/>
              </a:rPr>
              <a:t>9</a:t>
            </a:r>
            <a:endParaRPr lang="zh-CN" altLang="en-US" sz="3200" dirty="0">
              <a:solidFill>
                <a:srgbClr val="FF0000"/>
              </a:solidFill>
              <a:ea typeface="楷体_GB2312"/>
            </a:endParaRPr>
          </a:p>
        </p:txBody>
      </p:sp>
      <p:sp>
        <p:nvSpPr>
          <p:cNvPr id="95" name="TextBox 94"/>
          <p:cNvSpPr txBox="1"/>
          <p:nvPr/>
        </p:nvSpPr>
        <p:spPr>
          <a:xfrm>
            <a:off x="971600" y="4995754"/>
            <a:ext cx="393056" cy="584775"/>
          </a:xfrm>
          <a:prstGeom prst="rect">
            <a:avLst/>
          </a:prstGeom>
          <a:noFill/>
        </p:spPr>
        <p:txBody>
          <a:bodyPr wrap="none" rtlCol="0">
            <a:spAutoFit/>
          </a:bodyPr>
          <a:lstStyle/>
          <a:p>
            <a:r>
              <a:rPr lang="en-US" altLang="zh-CN" sz="3200" dirty="0" smtClean="0">
                <a:solidFill>
                  <a:srgbClr val="FF0000"/>
                </a:solidFill>
                <a:ea typeface="楷体_GB2312"/>
              </a:rPr>
              <a:t>=</a:t>
            </a:r>
            <a:endParaRPr lang="zh-CN" altLang="en-US" sz="3200" dirty="0">
              <a:solidFill>
                <a:srgbClr val="FF0000"/>
              </a:solidFill>
              <a:ea typeface="楷体_GB2312"/>
            </a:endParaRPr>
          </a:p>
        </p:txBody>
      </p:sp>
      <p:sp>
        <p:nvSpPr>
          <p:cNvPr id="96" name="TextBox 95"/>
          <p:cNvSpPr txBox="1"/>
          <p:nvPr/>
        </p:nvSpPr>
        <p:spPr>
          <a:xfrm>
            <a:off x="1298624" y="4799329"/>
            <a:ext cx="393056" cy="584775"/>
          </a:xfrm>
          <a:prstGeom prst="rect">
            <a:avLst/>
          </a:prstGeom>
          <a:noFill/>
        </p:spPr>
        <p:txBody>
          <a:bodyPr wrap="none" rtlCol="0">
            <a:spAutoFit/>
          </a:bodyPr>
          <a:lstStyle/>
          <a:p>
            <a:r>
              <a:rPr lang="en-US" altLang="zh-CN" sz="3200" dirty="0" smtClean="0">
                <a:solidFill>
                  <a:srgbClr val="FF0000"/>
                </a:solidFill>
                <a:ea typeface="楷体_GB2312"/>
              </a:rPr>
              <a:t>4</a:t>
            </a:r>
            <a:endParaRPr lang="zh-CN" altLang="en-US" sz="3200" dirty="0">
              <a:solidFill>
                <a:srgbClr val="FF0000"/>
              </a:solidFill>
              <a:ea typeface="楷体_GB2312"/>
            </a:endParaRPr>
          </a:p>
        </p:txBody>
      </p:sp>
      <p:sp>
        <p:nvSpPr>
          <p:cNvPr id="97" name="TextBox 96"/>
          <p:cNvSpPr txBox="1"/>
          <p:nvPr/>
        </p:nvSpPr>
        <p:spPr>
          <a:xfrm>
            <a:off x="1291178" y="5222666"/>
            <a:ext cx="393056" cy="584775"/>
          </a:xfrm>
          <a:prstGeom prst="rect">
            <a:avLst/>
          </a:prstGeom>
          <a:noFill/>
        </p:spPr>
        <p:txBody>
          <a:bodyPr wrap="none" rtlCol="0">
            <a:spAutoFit/>
          </a:bodyPr>
          <a:lstStyle/>
          <a:p>
            <a:r>
              <a:rPr lang="en-US" altLang="zh-CN" sz="3200" dirty="0" smtClean="0">
                <a:solidFill>
                  <a:srgbClr val="FF0000"/>
                </a:solidFill>
                <a:ea typeface="楷体_GB2312"/>
              </a:rPr>
              <a:t>9</a:t>
            </a:r>
            <a:endParaRPr lang="zh-CN" altLang="en-US" sz="3200" dirty="0">
              <a:solidFill>
                <a:srgbClr val="FF0000"/>
              </a:solidFill>
              <a:ea typeface="楷体_GB2312"/>
            </a:endParaRPr>
          </a:p>
        </p:txBody>
      </p:sp>
      <p:cxnSp>
        <p:nvCxnSpPr>
          <p:cNvPr id="98" name="直接连接符 97"/>
          <p:cNvCxnSpPr/>
          <p:nvPr/>
        </p:nvCxnSpPr>
        <p:spPr>
          <a:xfrm>
            <a:off x="1298624" y="5303385"/>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11" name="TextBox 110"/>
          <p:cNvSpPr txBox="1"/>
          <p:nvPr/>
        </p:nvSpPr>
        <p:spPr>
          <a:xfrm>
            <a:off x="2627784" y="4797152"/>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4</a:t>
            </a:r>
            <a:endParaRPr lang="zh-CN" altLang="en-US" sz="3200" dirty="0">
              <a:solidFill>
                <a:schemeClr val="tx1">
                  <a:lumMod val="95000"/>
                  <a:lumOff val="5000"/>
                </a:schemeClr>
              </a:solidFill>
              <a:ea typeface="楷体_GB2312"/>
            </a:endParaRPr>
          </a:p>
        </p:txBody>
      </p:sp>
      <p:sp>
        <p:nvSpPr>
          <p:cNvPr id="112" name="TextBox 111"/>
          <p:cNvSpPr txBox="1"/>
          <p:nvPr/>
        </p:nvSpPr>
        <p:spPr>
          <a:xfrm>
            <a:off x="2553310" y="5220489"/>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18</a:t>
            </a:r>
            <a:endParaRPr lang="zh-CN" altLang="en-US" sz="3200" dirty="0">
              <a:solidFill>
                <a:schemeClr val="tx1">
                  <a:lumMod val="95000"/>
                  <a:lumOff val="5000"/>
                </a:schemeClr>
              </a:solidFill>
              <a:ea typeface="楷体_GB2312"/>
            </a:endParaRPr>
          </a:p>
        </p:txBody>
      </p:sp>
      <p:cxnSp>
        <p:nvCxnSpPr>
          <p:cNvPr id="113" name="直接连接符 112"/>
          <p:cNvCxnSpPr/>
          <p:nvPr/>
        </p:nvCxnSpPr>
        <p:spPr>
          <a:xfrm>
            <a:off x="2633722" y="530120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2538016" y="4956668"/>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15" name="TextBox 114"/>
          <p:cNvSpPr txBox="1"/>
          <p:nvPr/>
        </p:nvSpPr>
        <p:spPr>
          <a:xfrm>
            <a:off x="2666776" y="4437112"/>
            <a:ext cx="393056" cy="584775"/>
          </a:xfrm>
          <a:prstGeom prst="rect">
            <a:avLst/>
          </a:prstGeom>
          <a:noFill/>
        </p:spPr>
        <p:txBody>
          <a:bodyPr wrap="none" rtlCol="0">
            <a:spAutoFit/>
          </a:bodyPr>
          <a:lstStyle/>
          <a:p>
            <a:r>
              <a:rPr lang="en-US" altLang="zh-CN" sz="3200" dirty="0" smtClean="0">
                <a:solidFill>
                  <a:srgbClr val="FF0000"/>
                </a:solidFill>
                <a:ea typeface="楷体_GB2312"/>
              </a:rPr>
              <a:t>2</a:t>
            </a:r>
            <a:endParaRPr lang="zh-CN" altLang="en-US" sz="3200" dirty="0">
              <a:solidFill>
                <a:srgbClr val="FF0000"/>
              </a:solidFill>
              <a:ea typeface="楷体_GB2312"/>
            </a:endParaRPr>
          </a:p>
        </p:txBody>
      </p:sp>
      <p:cxnSp>
        <p:nvCxnSpPr>
          <p:cNvPr id="116" name="直接连接符 115"/>
          <p:cNvCxnSpPr/>
          <p:nvPr/>
        </p:nvCxnSpPr>
        <p:spPr>
          <a:xfrm>
            <a:off x="2555776" y="5368860"/>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2627784" y="5580529"/>
            <a:ext cx="393056" cy="584775"/>
          </a:xfrm>
          <a:prstGeom prst="rect">
            <a:avLst/>
          </a:prstGeom>
          <a:noFill/>
        </p:spPr>
        <p:txBody>
          <a:bodyPr wrap="none" rtlCol="0">
            <a:spAutoFit/>
          </a:bodyPr>
          <a:lstStyle/>
          <a:p>
            <a:r>
              <a:rPr lang="en-US" altLang="zh-CN" sz="3200" dirty="0" smtClean="0">
                <a:solidFill>
                  <a:srgbClr val="FF0000"/>
                </a:solidFill>
                <a:ea typeface="楷体_GB2312"/>
              </a:rPr>
              <a:t>9</a:t>
            </a:r>
            <a:endParaRPr lang="zh-CN" altLang="en-US" sz="3200" dirty="0">
              <a:solidFill>
                <a:srgbClr val="FF0000"/>
              </a:solidFill>
              <a:ea typeface="楷体_GB2312"/>
            </a:endParaRPr>
          </a:p>
        </p:txBody>
      </p:sp>
      <p:sp>
        <p:nvSpPr>
          <p:cNvPr id="118" name="TextBox 117"/>
          <p:cNvSpPr txBox="1"/>
          <p:nvPr/>
        </p:nvSpPr>
        <p:spPr>
          <a:xfrm>
            <a:off x="3131840" y="4995754"/>
            <a:ext cx="393056" cy="584775"/>
          </a:xfrm>
          <a:prstGeom prst="rect">
            <a:avLst/>
          </a:prstGeom>
          <a:noFill/>
        </p:spPr>
        <p:txBody>
          <a:bodyPr wrap="none" rtlCol="0">
            <a:spAutoFit/>
          </a:bodyPr>
          <a:lstStyle/>
          <a:p>
            <a:r>
              <a:rPr lang="en-US" altLang="zh-CN" sz="3200" dirty="0" smtClean="0">
                <a:solidFill>
                  <a:srgbClr val="FF0000"/>
                </a:solidFill>
                <a:ea typeface="楷体_GB2312"/>
              </a:rPr>
              <a:t>=</a:t>
            </a:r>
            <a:endParaRPr lang="zh-CN" altLang="en-US" sz="3200" dirty="0">
              <a:solidFill>
                <a:srgbClr val="FF0000"/>
              </a:solidFill>
              <a:ea typeface="楷体_GB2312"/>
            </a:endParaRPr>
          </a:p>
        </p:txBody>
      </p:sp>
      <p:sp>
        <p:nvSpPr>
          <p:cNvPr id="119" name="TextBox 118"/>
          <p:cNvSpPr txBox="1"/>
          <p:nvPr/>
        </p:nvSpPr>
        <p:spPr>
          <a:xfrm>
            <a:off x="3458864" y="4799329"/>
            <a:ext cx="393056" cy="584775"/>
          </a:xfrm>
          <a:prstGeom prst="rect">
            <a:avLst/>
          </a:prstGeom>
          <a:noFill/>
        </p:spPr>
        <p:txBody>
          <a:bodyPr wrap="none" rtlCol="0">
            <a:spAutoFit/>
          </a:bodyPr>
          <a:lstStyle/>
          <a:p>
            <a:r>
              <a:rPr lang="en-US" altLang="zh-CN" sz="3200" dirty="0" smtClean="0">
                <a:solidFill>
                  <a:srgbClr val="FF0000"/>
                </a:solidFill>
                <a:ea typeface="楷体_GB2312"/>
              </a:rPr>
              <a:t>2</a:t>
            </a:r>
            <a:endParaRPr lang="zh-CN" altLang="en-US" sz="3200" dirty="0">
              <a:solidFill>
                <a:srgbClr val="FF0000"/>
              </a:solidFill>
              <a:ea typeface="楷体_GB2312"/>
            </a:endParaRPr>
          </a:p>
        </p:txBody>
      </p:sp>
      <p:sp>
        <p:nvSpPr>
          <p:cNvPr id="120" name="TextBox 119"/>
          <p:cNvSpPr txBox="1"/>
          <p:nvPr/>
        </p:nvSpPr>
        <p:spPr>
          <a:xfrm>
            <a:off x="3451418" y="5222666"/>
            <a:ext cx="393056" cy="584775"/>
          </a:xfrm>
          <a:prstGeom prst="rect">
            <a:avLst/>
          </a:prstGeom>
          <a:noFill/>
        </p:spPr>
        <p:txBody>
          <a:bodyPr wrap="none" rtlCol="0">
            <a:spAutoFit/>
          </a:bodyPr>
          <a:lstStyle/>
          <a:p>
            <a:r>
              <a:rPr lang="en-US" altLang="zh-CN" sz="3200" dirty="0" smtClean="0">
                <a:solidFill>
                  <a:srgbClr val="FF0000"/>
                </a:solidFill>
                <a:ea typeface="楷体_GB2312"/>
              </a:rPr>
              <a:t>9</a:t>
            </a:r>
            <a:endParaRPr lang="zh-CN" altLang="en-US" sz="3200" dirty="0">
              <a:solidFill>
                <a:srgbClr val="FF0000"/>
              </a:solidFill>
              <a:ea typeface="楷体_GB2312"/>
            </a:endParaRPr>
          </a:p>
        </p:txBody>
      </p:sp>
      <p:cxnSp>
        <p:nvCxnSpPr>
          <p:cNvPr id="121" name="直接连接符 120"/>
          <p:cNvCxnSpPr/>
          <p:nvPr/>
        </p:nvCxnSpPr>
        <p:spPr>
          <a:xfrm>
            <a:off x="3458864" y="5303385"/>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2" name="TextBox 121"/>
          <p:cNvSpPr txBox="1"/>
          <p:nvPr/>
        </p:nvSpPr>
        <p:spPr>
          <a:xfrm>
            <a:off x="4626248" y="4797152"/>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12</a:t>
            </a:r>
            <a:endParaRPr lang="zh-CN" altLang="en-US" sz="3200" dirty="0">
              <a:solidFill>
                <a:schemeClr val="tx1">
                  <a:lumMod val="95000"/>
                  <a:lumOff val="5000"/>
                </a:schemeClr>
              </a:solidFill>
              <a:ea typeface="楷体_GB2312"/>
            </a:endParaRPr>
          </a:p>
        </p:txBody>
      </p:sp>
      <p:sp>
        <p:nvSpPr>
          <p:cNvPr id="123" name="TextBox 122"/>
          <p:cNvSpPr txBox="1"/>
          <p:nvPr/>
        </p:nvSpPr>
        <p:spPr>
          <a:xfrm>
            <a:off x="4641542" y="5220489"/>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48</a:t>
            </a:r>
            <a:endParaRPr lang="zh-CN" altLang="en-US" sz="3200" dirty="0">
              <a:solidFill>
                <a:schemeClr val="tx1">
                  <a:lumMod val="95000"/>
                  <a:lumOff val="5000"/>
                </a:schemeClr>
              </a:solidFill>
              <a:ea typeface="楷体_GB2312"/>
            </a:endParaRPr>
          </a:p>
        </p:txBody>
      </p:sp>
      <p:cxnSp>
        <p:nvCxnSpPr>
          <p:cNvPr id="124" name="直接连接符 123"/>
          <p:cNvCxnSpPr/>
          <p:nvPr/>
        </p:nvCxnSpPr>
        <p:spPr>
          <a:xfrm>
            <a:off x="4721954" y="530120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4626248" y="4956668"/>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6" name="TextBox 125"/>
          <p:cNvSpPr txBox="1"/>
          <p:nvPr/>
        </p:nvSpPr>
        <p:spPr>
          <a:xfrm>
            <a:off x="4716016" y="4437112"/>
            <a:ext cx="393056" cy="584775"/>
          </a:xfrm>
          <a:prstGeom prst="rect">
            <a:avLst/>
          </a:prstGeom>
          <a:noFill/>
        </p:spPr>
        <p:txBody>
          <a:bodyPr wrap="none" rtlCol="0">
            <a:spAutoFit/>
          </a:bodyPr>
          <a:lstStyle/>
          <a:p>
            <a:r>
              <a:rPr lang="en-US" altLang="zh-CN" sz="3200" dirty="0" smtClean="0">
                <a:solidFill>
                  <a:srgbClr val="FF0000"/>
                </a:solidFill>
                <a:ea typeface="楷体_GB2312"/>
              </a:rPr>
              <a:t>1</a:t>
            </a:r>
            <a:endParaRPr lang="zh-CN" altLang="en-US" sz="3200" dirty="0">
              <a:solidFill>
                <a:srgbClr val="FF0000"/>
              </a:solidFill>
              <a:ea typeface="楷体_GB2312"/>
            </a:endParaRPr>
          </a:p>
        </p:txBody>
      </p:sp>
      <p:cxnSp>
        <p:nvCxnSpPr>
          <p:cNvPr id="127" name="直接连接符 126"/>
          <p:cNvCxnSpPr/>
          <p:nvPr/>
        </p:nvCxnSpPr>
        <p:spPr>
          <a:xfrm>
            <a:off x="4644008" y="5368860"/>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TextBox 127"/>
          <p:cNvSpPr txBox="1"/>
          <p:nvPr/>
        </p:nvSpPr>
        <p:spPr>
          <a:xfrm>
            <a:off x="4716016" y="5580529"/>
            <a:ext cx="393056" cy="584775"/>
          </a:xfrm>
          <a:prstGeom prst="rect">
            <a:avLst/>
          </a:prstGeom>
          <a:noFill/>
        </p:spPr>
        <p:txBody>
          <a:bodyPr wrap="none" rtlCol="0">
            <a:spAutoFit/>
          </a:bodyPr>
          <a:lstStyle/>
          <a:p>
            <a:r>
              <a:rPr lang="en-US" altLang="zh-CN" sz="3200" dirty="0" smtClean="0">
                <a:solidFill>
                  <a:srgbClr val="FF0000"/>
                </a:solidFill>
                <a:ea typeface="楷体_GB2312"/>
              </a:rPr>
              <a:t>4</a:t>
            </a:r>
            <a:endParaRPr lang="zh-CN" altLang="en-US" sz="3200" dirty="0">
              <a:solidFill>
                <a:srgbClr val="FF0000"/>
              </a:solidFill>
              <a:ea typeface="楷体_GB2312"/>
            </a:endParaRPr>
          </a:p>
        </p:txBody>
      </p:sp>
      <p:sp>
        <p:nvSpPr>
          <p:cNvPr id="159" name="TextBox 158"/>
          <p:cNvSpPr txBox="1"/>
          <p:nvPr/>
        </p:nvSpPr>
        <p:spPr>
          <a:xfrm>
            <a:off x="5220072" y="4995754"/>
            <a:ext cx="393056" cy="584775"/>
          </a:xfrm>
          <a:prstGeom prst="rect">
            <a:avLst/>
          </a:prstGeom>
          <a:noFill/>
        </p:spPr>
        <p:txBody>
          <a:bodyPr wrap="none" rtlCol="0">
            <a:spAutoFit/>
          </a:bodyPr>
          <a:lstStyle/>
          <a:p>
            <a:r>
              <a:rPr lang="en-US" altLang="zh-CN" sz="3200" dirty="0" smtClean="0">
                <a:solidFill>
                  <a:srgbClr val="FF0000"/>
                </a:solidFill>
                <a:ea typeface="楷体_GB2312"/>
              </a:rPr>
              <a:t>=</a:t>
            </a:r>
            <a:endParaRPr lang="zh-CN" altLang="en-US" sz="3200" dirty="0">
              <a:solidFill>
                <a:srgbClr val="FF0000"/>
              </a:solidFill>
              <a:ea typeface="楷体_GB2312"/>
            </a:endParaRPr>
          </a:p>
        </p:txBody>
      </p:sp>
      <p:sp>
        <p:nvSpPr>
          <p:cNvPr id="160" name="TextBox 159"/>
          <p:cNvSpPr txBox="1"/>
          <p:nvPr/>
        </p:nvSpPr>
        <p:spPr>
          <a:xfrm>
            <a:off x="5547096" y="4799329"/>
            <a:ext cx="393056" cy="584775"/>
          </a:xfrm>
          <a:prstGeom prst="rect">
            <a:avLst/>
          </a:prstGeom>
          <a:noFill/>
        </p:spPr>
        <p:txBody>
          <a:bodyPr wrap="none" rtlCol="0">
            <a:spAutoFit/>
          </a:bodyPr>
          <a:lstStyle/>
          <a:p>
            <a:r>
              <a:rPr lang="en-US" altLang="zh-CN" sz="3200" dirty="0" smtClean="0">
                <a:solidFill>
                  <a:srgbClr val="FF0000"/>
                </a:solidFill>
                <a:ea typeface="楷体_GB2312"/>
              </a:rPr>
              <a:t>1</a:t>
            </a:r>
            <a:endParaRPr lang="zh-CN" altLang="en-US" sz="3200" dirty="0">
              <a:solidFill>
                <a:srgbClr val="FF0000"/>
              </a:solidFill>
              <a:ea typeface="楷体_GB2312"/>
            </a:endParaRPr>
          </a:p>
        </p:txBody>
      </p:sp>
      <p:sp>
        <p:nvSpPr>
          <p:cNvPr id="161" name="TextBox 160"/>
          <p:cNvSpPr txBox="1"/>
          <p:nvPr/>
        </p:nvSpPr>
        <p:spPr>
          <a:xfrm>
            <a:off x="5539650" y="5222666"/>
            <a:ext cx="393056" cy="584775"/>
          </a:xfrm>
          <a:prstGeom prst="rect">
            <a:avLst/>
          </a:prstGeom>
          <a:noFill/>
        </p:spPr>
        <p:txBody>
          <a:bodyPr wrap="none" rtlCol="0">
            <a:spAutoFit/>
          </a:bodyPr>
          <a:lstStyle/>
          <a:p>
            <a:r>
              <a:rPr lang="en-US" altLang="zh-CN" sz="3200" dirty="0" smtClean="0">
                <a:solidFill>
                  <a:srgbClr val="FF0000"/>
                </a:solidFill>
                <a:ea typeface="楷体_GB2312"/>
              </a:rPr>
              <a:t>4</a:t>
            </a:r>
            <a:endParaRPr lang="zh-CN" altLang="en-US" sz="3200" dirty="0">
              <a:solidFill>
                <a:srgbClr val="FF0000"/>
              </a:solidFill>
              <a:ea typeface="楷体_GB2312"/>
            </a:endParaRPr>
          </a:p>
        </p:txBody>
      </p:sp>
      <p:cxnSp>
        <p:nvCxnSpPr>
          <p:cNvPr id="162" name="直接连接符 161"/>
          <p:cNvCxnSpPr/>
          <p:nvPr/>
        </p:nvCxnSpPr>
        <p:spPr>
          <a:xfrm>
            <a:off x="5547096" y="5303385"/>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63" name="TextBox 162"/>
          <p:cNvSpPr txBox="1"/>
          <p:nvPr/>
        </p:nvSpPr>
        <p:spPr>
          <a:xfrm>
            <a:off x="6915248" y="4797152"/>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9</a:t>
            </a:r>
            <a:endParaRPr lang="zh-CN" altLang="en-US" sz="3200" dirty="0">
              <a:solidFill>
                <a:schemeClr val="tx1">
                  <a:lumMod val="95000"/>
                  <a:lumOff val="5000"/>
                </a:schemeClr>
              </a:solidFill>
              <a:ea typeface="楷体_GB2312"/>
            </a:endParaRPr>
          </a:p>
        </p:txBody>
      </p:sp>
      <p:sp>
        <p:nvSpPr>
          <p:cNvPr id="164" name="TextBox 163"/>
          <p:cNvSpPr txBox="1"/>
          <p:nvPr/>
        </p:nvSpPr>
        <p:spPr>
          <a:xfrm>
            <a:off x="6801782" y="5220489"/>
            <a:ext cx="601447" cy="584775"/>
          </a:xfrm>
          <a:prstGeom prst="rect">
            <a:avLst/>
          </a:prstGeom>
          <a:noFill/>
        </p:spPr>
        <p:txBody>
          <a:bodyPr wrap="none" rtlCol="0">
            <a:spAutoFit/>
          </a:bodyPr>
          <a:lstStyle/>
          <a:p>
            <a:r>
              <a:rPr lang="en-US" altLang="zh-CN" sz="3200" dirty="0">
                <a:solidFill>
                  <a:schemeClr val="tx1">
                    <a:lumMod val="95000"/>
                    <a:lumOff val="5000"/>
                  </a:schemeClr>
                </a:solidFill>
                <a:ea typeface="楷体_GB2312"/>
              </a:rPr>
              <a:t>1</a:t>
            </a:r>
            <a:r>
              <a:rPr lang="en-US" altLang="zh-CN" sz="3200" dirty="0" smtClean="0">
                <a:solidFill>
                  <a:schemeClr val="tx1">
                    <a:lumMod val="95000"/>
                    <a:lumOff val="5000"/>
                  </a:schemeClr>
                </a:solidFill>
                <a:ea typeface="楷体_GB2312"/>
              </a:rPr>
              <a:t>5</a:t>
            </a:r>
            <a:endParaRPr lang="zh-CN" altLang="en-US" sz="3200" dirty="0">
              <a:solidFill>
                <a:schemeClr val="tx1">
                  <a:lumMod val="95000"/>
                  <a:lumOff val="5000"/>
                </a:schemeClr>
              </a:solidFill>
              <a:ea typeface="楷体_GB2312"/>
            </a:endParaRPr>
          </a:p>
        </p:txBody>
      </p:sp>
      <p:cxnSp>
        <p:nvCxnSpPr>
          <p:cNvPr id="165" name="直接连接符 164"/>
          <p:cNvCxnSpPr/>
          <p:nvPr/>
        </p:nvCxnSpPr>
        <p:spPr>
          <a:xfrm>
            <a:off x="6882194" y="530120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a:off x="6786488" y="4956668"/>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67" name="TextBox 166"/>
          <p:cNvSpPr txBox="1"/>
          <p:nvPr/>
        </p:nvSpPr>
        <p:spPr>
          <a:xfrm>
            <a:off x="6876256" y="4437112"/>
            <a:ext cx="393056" cy="584775"/>
          </a:xfrm>
          <a:prstGeom prst="rect">
            <a:avLst/>
          </a:prstGeom>
          <a:noFill/>
        </p:spPr>
        <p:txBody>
          <a:bodyPr wrap="none" rtlCol="0">
            <a:spAutoFit/>
          </a:bodyPr>
          <a:lstStyle/>
          <a:p>
            <a:r>
              <a:rPr lang="en-US" altLang="zh-CN" sz="3200" dirty="0" smtClean="0">
                <a:solidFill>
                  <a:srgbClr val="FF0000"/>
                </a:solidFill>
                <a:ea typeface="楷体_GB2312"/>
              </a:rPr>
              <a:t>3</a:t>
            </a:r>
            <a:endParaRPr lang="zh-CN" altLang="en-US" sz="3200" dirty="0">
              <a:solidFill>
                <a:srgbClr val="FF0000"/>
              </a:solidFill>
              <a:ea typeface="楷体_GB2312"/>
            </a:endParaRPr>
          </a:p>
        </p:txBody>
      </p:sp>
      <p:cxnSp>
        <p:nvCxnSpPr>
          <p:cNvPr id="168" name="直接连接符 167"/>
          <p:cNvCxnSpPr/>
          <p:nvPr/>
        </p:nvCxnSpPr>
        <p:spPr>
          <a:xfrm>
            <a:off x="6804248" y="5368860"/>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69" name="TextBox 168"/>
          <p:cNvSpPr txBox="1"/>
          <p:nvPr/>
        </p:nvSpPr>
        <p:spPr>
          <a:xfrm>
            <a:off x="6876256" y="5580529"/>
            <a:ext cx="393056" cy="584775"/>
          </a:xfrm>
          <a:prstGeom prst="rect">
            <a:avLst/>
          </a:prstGeom>
          <a:noFill/>
        </p:spPr>
        <p:txBody>
          <a:bodyPr wrap="none" rtlCol="0">
            <a:spAutoFit/>
          </a:bodyPr>
          <a:lstStyle/>
          <a:p>
            <a:r>
              <a:rPr lang="en-US" altLang="zh-CN" sz="3200" dirty="0" smtClean="0">
                <a:solidFill>
                  <a:srgbClr val="FF0000"/>
                </a:solidFill>
                <a:ea typeface="楷体_GB2312"/>
              </a:rPr>
              <a:t>5</a:t>
            </a:r>
            <a:endParaRPr lang="zh-CN" altLang="en-US" sz="3200" dirty="0">
              <a:solidFill>
                <a:srgbClr val="FF0000"/>
              </a:solidFill>
              <a:ea typeface="楷体_GB2312"/>
            </a:endParaRPr>
          </a:p>
        </p:txBody>
      </p:sp>
      <p:sp>
        <p:nvSpPr>
          <p:cNvPr id="170" name="TextBox 169"/>
          <p:cNvSpPr txBox="1"/>
          <p:nvPr/>
        </p:nvSpPr>
        <p:spPr>
          <a:xfrm>
            <a:off x="7380312" y="4995754"/>
            <a:ext cx="393056" cy="584775"/>
          </a:xfrm>
          <a:prstGeom prst="rect">
            <a:avLst/>
          </a:prstGeom>
          <a:noFill/>
        </p:spPr>
        <p:txBody>
          <a:bodyPr wrap="none" rtlCol="0">
            <a:spAutoFit/>
          </a:bodyPr>
          <a:lstStyle/>
          <a:p>
            <a:r>
              <a:rPr lang="en-US" altLang="zh-CN" sz="3200" dirty="0" smtClean="0">
                <a:solidFill>
                  <a:srgbClr val="FF0000"/>
                </a:solidFill>
                <a:ea typeface="楷体_GB2312"/>
              </a:rPr>
              <a:t>=</a:t>
            </a:r>
            <a:endParaRPr lang="zh-CN" altLang="en-US" sz="3200" dirty="0">
              <a:solidFill>
                <a:srgbClr val="FF0000"/>
              </a:solidFill>
              <a:ea typeface="楷体_GB2312"/>
            </a:endParaRPr>
          </a:p>
        </p:txBody>
      </p:sp>
      <p:sp>
        <p:nvSpPr>
          <p:cNvPr id="171" name="TextBox 170"/>
          <p:cNvSpPr txBox="1"/>
          <p:nvPr/>
        </p:nvSpPr>
        <p:spPr>
          <a:xfrm>
            <a:off x="7707336" y="4799329"/>
            <a:ext cx="393056" cy="584775"/>
          </a:xfrm>
          <a:prstGeom prst="rect">
            <a:avLst/>
          </a:prstGeom>
          <a:noFill/>
        </p:spPr>
        <p:txBody>
          <a:bodyPr wrap="none" rtlCol="0">
            <a:spAutoFit/>
          </a:bodyPr>
          <a:lstStyle/>
          <a:p>
            <a:r>
              <a:rPr lang="en-US" altLang="zh-CN" sz="3200" dirty="0" smtClean="0">
                <a:solidFill>
                  <a:srgbClr val="FF0000"/>
                </a:solidFill>
                <a:ea typeface="楷体_GB2312"/>
              </a:rPr>
              <a:t>3</a:t>
            </a:r>
            <a:endParaRPr lang="zh-CN" altLang="en-US" sz="3200" dirty="0">
              <a:solidFill>
                <a:srgbClr val="FF0000"/>
              </a:solidFill>
              <a:ea typeface="楷体_GB2312"/>
            </a:endParaRPr>
          </a:p>
        </p:txBody>
      </p:sp>
      <p:sp>
        <p:nvSpPr>
          <p:cNvPr id="172" name="TextBox 171"/>
          <p:cNvSpPr txBox="1"/>
          <p:nvPr/>
        </p:nvSpPr>
        <p:spPr>
          <a:xfrm>
            <a:off x="7699890" y="5222666"/>
            <a:ext cx="393056" cy="584775"/>
          </a:xfrm>
          <a:prstGeom prst="rect">
            <a:avLst/>
          </a:prstGeom>
          <a:noFill/>
        </p:spPr>
        <p:txBody>
          <a:bodyPr wrap="none" rtlCol="0">
            <a:spAutoFit/>
          </a:bodyPr>
          <a:lstStyle/>
          <a:p>
            <a:r>
              <a:rPr lang="en-US" altLang="zh-CN" sz="3200" dirty="0" smtClean="0">
                <a:solidFill>
                  <a:srgbClr val="FF0000"/>
                </a:solidFill>
                <a:ea typeface="楷体_GB2312"/>
              </a:rPr>
              <a:t>5</a:t>
            </a:r>
            <a:endParaRPr lang="zh-CN" altLang="en-US" sz="3200" dirty="0">
              <a:solidFill>
                <a:srgbClr val="FF0000"/>
              </a:solidFill>
              <a:ea typeface="楷体_GB2312"/>
            </a:endParaRPr>
          </a:p>
        </p:txBody>
      </p:sp>
      <p:cxnSp>
        <p:nvCxnSpPr>
          <p:cNvPr id="173" name="直接连接符 172"/>
          <p:cNvCxnSpPr/>
          <p:nvPr/>
        </p:nvCxnSpPr>
        <p:spPr>
          <a:xfrm>
            <a:off x="7707336" y="5303385"/>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barn(inVertical)">
                                      <p:cBhvr>
                                        <p:cTn id="12" dur="500"/>
                                        <p:tgtEl>
                                          <p:spTgt spid="61"/>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barn(inVertical)">
                                      <p:cBhvr>
                                        <p:cTn id="15" dur="500"/>
                                        <p:tgtEl>
                                          <p:spTgt spid="62"/>
                                        </p:tgtEl>
                                      </p:cBhvr>
                                    </p:animEffect>
                                  </p:childTnLst>
                                </p:cTn>
                              </p:par>
                              <p:par>
                                <p:cTn id="16" presetID="16" presetClass="entr" presetSubtype="21" fill="hold" nodeType="withEffect">
                                  <p:stCondLst>
                                    <p:cond delay="0"/>
                                  </p:stCondLst>
                                  <p:childTnLst>
                                    <p:set>
                                      <p:cBhvr>
                                        <p:cTn id="17" dur="1" fill="hold">
                                          <p:stCondLst>
                                            <p:cond delay="0"/>
                                          </p:stCondLst>
                                        </p:cTn>
                                        <p:tgtEl>
                                          <p:spTgt spid="63"/>
                                        </p:tgtEl>
                                        <p:attrNameLst>
                                          <p:attrName>style.visibility</p:attrName>
                                        </p:attrNameLst>
                                      </p:cBhvr>
                                      <p:to>
                                        <p:strVal val="visible"/>
                                      </p:to>
                                    </p:set>
                                    <p:animEffect transition="in" filter="barn(inVertical)">
                                      <p:cBhvr>
                                        <p:cTn id="18" dur="500"/>
                                        <p:tgtEl>
                                          <p:spTgt spid="6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barn(inVertical)">
                                      <p:cBhvr>
                                        <p:cTn id="23" dur="500"/>
                                        <p:tgtEl>
                                          <p:spTgt spid="64"/>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barn(inVertical)">
                                      <p:cBhvr>
                                        <p:cTn id="26" dur="500"/>
                                        <p:tgtEl>
                                          <p:spTgt spid="65"/>
                                        </p:tgtEl>
                                      </p:cBhvr>
                                    </p:animEffect>
                                  </p:childTnLst>
                                </p:cTn>
                              </p:par>
                              <p:par>
                                <p:cTn id="27" presetID="16" presetClass="entr" presetSubtype="21" fill="hold" nodeType="with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barn(inVertical)">
                                      <p:cBhvr>
                                        <p:cTn id="29" dur="500"/>
                                        <p:tgtEl>
                                          <p:spTgt spid="66"/>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68"/>
                                        </p:tgtEl>
                                        <p:attrNameLst>
                                          <p:attrName>style.visibility</p:attrName>
                                        </p:attrNameLst>
                                      </p:cBhvr>
                                      <p:to>
                                        <p:strVal val="visible"/>
                                      </p:to>
                                    </p:set>
                                    <p:animEffect transition="in" filter="barn(inVertical)">
                                      <p:cBhvr>
                                        <p:cTn id="34" dur="500"/>
                                        <p:tgtEl>
                                          <p:spTgt spid="68"/>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barn(inVertical)">
                                      <p:cBhvr>
                                        <p:cTn id="37" dur="500"/>
                                        <p:tgtEl>
                                          <p:spTgt spid="69"/>
                                        </p:tgtEl>
                                      </p:cBhvr>
                                    </p:animEffect>
                                  </p:childTnLst>
                                </p:cTn>
                              </p:par>
                              <p:par>
                                <p:cTn id="38" presetID="16" presetClass="entr" presetSubtype="21" fill="hold" nodeType="withEffect">
                                  <p:stCondLst>
                                    <p:cond delay="0"/>
                                  </p:stCondLst>
                                  <p:childTnLst>
                                    <p:set>
                                      <p:cBhvr>
                                        <p:cTn id="39" dur="1" fill="hold">
                                          <p:stCondLst>
                                            <p:cond delay="0"/>
                                          </p:stCondLst>
                                        </p:cTn>
                                        <p:tgtEl>
                                          <p:spTgt spid="70"/>
                                        </p:tgtEl>
                                        <p:attrNameLst>
                                          <p:attrName>style.visibility</p:attrName>
                                        </p:attrNameLst>
                                      </p:cBhvr>
                                      <p:to>
                                        <p:strVal val="visible"/>
                                      </p:to>
                                    </p:set>
                                    <p:animEffect transition="in" filter="barn(inVertical)">
                                      <p:cBhvr>
                                        <p:cTn id="40" dur="500"/>
                                        <p:tgtEl>
                                          <p:spTgt spid="7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barn(inVertical)">
                                      <p:cBhvr>
                                        <p:cTn id="45" dur="500"/>
                                        <p:tgtEl>
                                          <p:spTgt spid="71"/>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72"/>
                                        </p:tgtEl>
                                        <p:attrNameLst>
                                          <p:attrName>style.visibility</p:attrName>
                                        </p:attrNameLst>
                                      </p:cBhvr>
                                      <p:to>
                                        <p:strVal val="visible"/>
                                      </p:to>
                                    </p:set>
                                    <p:animEffect transition="in" filter="barn(inVertical)">
                                      <p:cBhvr>
                                        <p:cTn id="48" dur="500"/>
                                        <p:tgtEl>
                                          <p:spTgt spid="72"/>
                                        </p:tgtEl>
                                      </p:cBhvr>
                                    </p:animEffect>
                                  </p:childTnLst>
                                </p:cTn>
                              </p:par>
                              <p:par>
                                <p:cTn id="49" presetID="16" presetClass="entr" presetSubtype="21" fill="hold" nodeType="with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barn(inVertical)">
                                      <p:cBhvr>
                                        <p:cTn id="51" dur="500"/>
                                        <p:tgtEl>
                                          <p:spTgt spid="73"/>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grpId="0" nodeType="clickEffect">
                                  <p:stCondLst>
                                    <p:cond delay="0"/>
                                  </p:stCondLst>
                                  <p:childTnLst>
                                    <p:set>
                                      <p:cBhvr>
                                        <p:cTn id="55" dur="1" fill="hold">
                                          <p:stCondLst>
                                            <p:cond delay="0"/>
                                          </p:stCondLst>
                                        </p:cTn>
                                        <p:tgtEl>
                                          <p:spTgt spid="74"/>
                                        </p:tgtEl>
                                        <p:attrNameLst>
                                          <p:attrName>style.visibility</p:attrName>
                                        </p:attrNameLst>
                                      </p:cBhvr>
                                      <p:to>
                                        <p:strVal val="visible"/>
                                      </p:to>
                                    </p:set>
                                    <p:animEffect transition="in" filter="barn(inVertical)">
                                      <p:cBhvr>
                                        <p:cTn id="56" dur="500"/>
                                        <p:tgtEl>
                                          <p:spTgt spid="74"/>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barn(inVertical)">
                                      <p:cBhvr>
                                        <p:cTn id="59" dur="500"/>
                                        <p:tgtEl>
                                          <p:spTgt spid="75"/>
                                        </p:tgtEl>
                                      </p:cBhvr>
                                    </p:animEffect>
                                  </p:childTnLst>
                                </p:cTn>
                              </p:par>
                              <p:par>
                                <p:cTn id="60" presetID="16" presetClass="entr" presetSubtype="21" fill="hold" nodeType="withEffect">
                                  <p:stCondLst>
                                    <p:cond delay="0"/>
                                  </p:stCondLst>
                                  <p:childTnLst>
                                    <p:set>
                                      <p:cBhvr>
                                        <p:cTn id="61" dur="1" fill="hold">
                                          <p:stCondLst>
                                            <p:cond delay="0"/>
                                          </p:stCondLst>
                                        </p:cTn>
                                        <p:tgtEl>
                                          <p:spTgt spid="76"/>
                                        </p:tgtEl>
                                        <p:attrNameLst>
                                          <p:attrName>style.visibility</p:attrName>
                                        </p:attrNameLst>
                                      </p:cBhvr>
                                      <p:to>
                                        <p:strVal val="visible"/>
                                      </p:to>
                                    </p:set>
                                    <p:animEffect transition="in" filter="barn(inVertical)">
                                      <p:cBhvr>
                                        <p:cTn id="62" dur="500"/>
                                        <p:tgtEl>
                                          <p:spTgt spid="76"/>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86"/>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85"/>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87"/>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wipe(left)">
                                      <p:cBhvr>
                                        <p:cTn id="75" dur="500"/>
                                        <p:tgtEl>
                                          <p:spTgt spid="15"/>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93"/>
                                        </p:tgtEl>
                                        <p:attrNameLst>
                                          <p:attrName>style.visibility</p:attrName>
                                        </p:attrNameLst>
                                      </p:cBhvr>
                                      <p:to>
                                        <p:strVal val="visible"/>
                                      </p:to>
                                    </p:set>
                                    <p:animEffect transition="in" filter="wipe(left)">
                                      <p:cBhvr>
                                        <p:cTn id="80" dur="500"/>
                                        <p:tgtEl>
                                          <p:spTgt spid="93"/>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92"/>
                                        </p:tgtEl>
                                        <p:attrNameLst>
                                          <p:attrName>style.visibility</p:attrName>
                                        </p:attrNameLst>
                                      </p:cBhvr>
                                      <p:to>
                                        <p:strVal val="visible"/>
                                      </p:to>
                                    </p:set>
                                    <p:animEffect transition="in" filter="wipe(down)">
                                      <p:cBhvr>
                                        <p:cTn id="85" dur="500"/>
                                        <p:tgtEl>
                                          <p:spTgt spid="92"/>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grpId="0" nodeType="clickEffect">
                                  <p:stCondLst>
                                    <p:cond delay="0"/>
                                  </p:stCondLst>
                                  <p:childTnLst>
                                    <p:set>
                                      <p:cBhvr>
                                        <p:cTn id="89" dur="1" fill="hold">
                                          <p:stCondLst>
                                            <p:cond delay="0"/>
                                          </p:stCondLst>
                                        </p:cTn>
                                        <p:tgtEl>
                                          <p:spTgt spid="94"/>
                                        </p:tgtEl>
                                        <p:attrNameLst>
                                          <p:attrName>style.visibility</p:attrName>
                                        </p:attrNameLst>
                                      </p:cBhvr>
                                      <p:to>
                                        <p:strVal val="visible"/>
                                      </p:to>
                                    </p:set>
                                    <p:animEffect transition="in" filter="wipe(down)">
                                      <p:cBhvr>
                                        <p:cTn id="90" dur="500"/>
                                        <p:tgtEl>
                                          <p:spTgt spid="94"/>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95"/>
                                        </p:tgtEl>
                                        <p:attrNameLst>
                                          <p:attrName>style.visibility</p:attrName>
                                        </p:attrNameLst>
                                      </p:cBhvr>
                                      <p:to>
                                        <p:strVal val="visible"/>
                                      </p:to>
                                    </p:set>
                                    <p:animEffect transition="in" filter="wipe(down)">
                                      <p:cBhvr>
                                        <p:cTn id="95" dur="500"/>
                                        <p:tgtEl>
                                          <p:spTgt spid="95"/>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4" fill="hold" grpId="0" nodeType="clickEffect">
                                  <p:stCondLst>
                                    <p:cond delay="0"/>
                                  </p:stCondLst>
                                  <p:childTnLst>
                                    <p:set>
                                      <p:cBhvr>
                                        <p:cTn id="99" dur="1" fill="hold">
                                          <p:stCondLst>
                                            <p:cond delay="0"/>
                                          </p:stCondLst>
                                        </p:cTn>
                                        <p:tgtEl>
                                          <p:spTgt spid="96"/>
                                        </p:tgtEl>
                                        <p:attrNameLst>
                                          <p:attrName>style.visibility</p:attrName>
                                        </p:attrNameLst>
                                      </p:cBhvr>
                                      <p:to>
                                        <p:strVal val="visible"/>
                                      </p:to>
                                    </p:set>
                                    <p:animEffect transition="in" filter="wipe(down)">
                                      <p:cBhvr>
                                        <p:cTn id="100" dur="500"/>
                                        <p:tgtEl>
                                          <p:spTgt spid="96"/>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97"/>
                                        </p:tgtEl>
                                        <p:attrNameLst>
                                          <p:attrName>style.visibility</p:attrName>
                                        </p:attrNameLst>
                                      </p:cBhvr>
                                      <p:to>
                                        <p:strVal val="visible"/>
                                      </p:to>
                                    </p:set>
                                    <p:animEffect transition="in" filter="wipe(down)">
                                      <p:cBhvr>
                                        <p:cTn id="103" dur="500"/>
                                        <p:tgtEl>
                                          <p:spTgt spid="97"/>
                                        </p:tgtEl>
                                      </p:cBhvr>
                                    </p:animEffect>
                                  </p:childTnLst>
                                </p:cTn>
                              </p:par>
                              <p:par>
                                <p:cTn id="104" presetID="22" presetClass="entr" presetSubtype="4" fill="hold" nodeType="withEffect">
                                  <p:stCondLst>
                                    <p:cond delay="0"/>
                                  </p:stCondLst>
                                  <p:childTnLst>
                                    <p:set>
                                      <p:cBhvr>
                                        <p:cTn id="105" dur="1" fill="hold">
                                          <p:stCondLst>
                                            <p:cond delay="0"/>
                                          </p:stCondLst>
                                        </p:cTn>
                                        <p:tgtEl>
                                          <p:spTgt spid="98"/>
                                        </p:tgtEl>
                                        <p:attrNameLst>
                                          <p:attrName>style.visibility</p:attrName>
                                        </p:attrNameLst>
                                      </p:cBhvr>
                                      <p:to>
                                        <p:strVal val="visible"/>
                                      </p:to>
                                    </p:set>
                                    <p:animEffect transition="in" filter="wipe(down)">
                                      <p:cBhvr>
                                        <p:cTn id="106" dur="500"/>
                                        <p:tgtEl>
                                          <p:spTgt spid="98"/>
                                        </p:tgtEl>
                                      </p:cBhvr>
                                    </p:animEffec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112"/>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111"/>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113"/>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nodeType="clickEffect">
                                  <p:stCondLst>
                                    <p:cond delay="0"/>
                                  </p:stCondLst>
                                  <p:childTnLst>
                                    <p:set>
                                      <p:cBhvr>
                                        <p:cTn id="118" dur="1" fill="hold">
                                          <p:stCondLst>
                                            <p:cond delay="0"/>
                                          </p:stCondLst>
                                        </p:cTn>
                                        <p:tgtEl>
                                          <p:spTgt spid="114"/>
                                        </p:tgtEl>
                                        <p:attrNameLst>
                                          <p:attrName>style.visibility</p:attrName>
                                        </p:attrNameLst>
                                      </p:cBhvr>
                                      <p:to>
                                        <p:strVal val="visible"/>
                                      </p:to>
                                    </p:set>
                                    <p:animEffect transition="in" filter="wipe(left)">
                                      <p:cBhvr>
                                        <p:cTn id="119" dur="500"/>
                                        <p:tgtEl>
                                          <p:spTgt spid="114"/>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nodeType="clickEffect">
                                  <p:stCondLst>
                                    <p:cond delay="0"/>
                                  </p:stCondLst>
                                  <p:childTnLst>
                                    <p:set>
                                      <p:cBhvr>
                                        <p:cTn id="123" dur="1" fill="hold">
                                          <p:stCondLst>
                                            <p:cond delay="0"/>
                                          </p:stCondLst>
                                        </p:cTn>
                                        <p:tgtEl>
                                          <p:spTgt spid="116"/>
                                        </p:tgtEl>
                                        <p:attrNameLst>
                                          <p:attrName>style.visibility</p:attrName>
                                        </p:attrNameLst>
                                      </p:cBhvr>
                                      <p:to>
                                        <p:strVal val="visible"/>
                                      </p:to>
                                    </p:set>
                                    <p:animEffect transition="in" filter="wipe(left)">
                                      <p:cBhvr>
                                        <p:cTn id="124" dur="500"/>
                                        <p:tgtEl>
                                          <p:spTgt spid="116"/>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4" fill="hold" grpId="0" nodeType="clickEffect">
                                  <p:stCondLst>
                                    <p:cond delay="0"/>
                                  </p:stCondLst>
                                  <p:childTnLst>
                                    <p:set>
                                      <p:cBhvr>
                                        <p:cTn id="128" dur="1" fill="hold">
                                          <p:stCondLst>
                                            <p:cond delay="0"/>
                                          </p:stCondLst>
                                        </p:cTn>
                                        <p:tgtEl>
                                          <p:spTgt spid="115"/>
                                        </p:tgtEl>
                                        <p:attrNameLst>
                                          <p:attrName>style.visibility</p:attrName>
                                        </p:attrNameLst>
                                      </p:cBhvr>
                                      <p:to>
                                        <p:strVal val="visible"/>
                                      </p:to>
                                    </p:set>
                                    <p:animEffect transition="in" filter="wipe(down)">
                                      <p:cBhvr>
                                        <p:cTn id="129" dur="500"/>
                                        <p:tgtEl>
                                          <p:spTgt spid="115"/>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4" fill="hold" grpId="0" nodeType="clickEffect">
                                  <p:stCondLst>
                                    <p:cond delay="0"/>
                                  </p:stCondLst>
                                  <p:childTnLst>
                                    <p:set>
                                      <p:cBhvr>
                                        <p:cTn id="133" dur="1" fill="hold">
                                          <p:stCondLst>
                                            <p:cond delay="0"/>
                                          </p:stCondLst>
                                        </p:cTn>
                                        <p:tgtEl>
                                          <p:spTgt spid="117"/>
                                        </p:tgtEl>
                                        <p:attrNameLst>
                                          <p:attrName>style.visibility</p:attrName>
                                        </p:attrNameLst>
                                      </p:cBhvr>
                                      <p:to>
                                        <p:strVal val="visible"/>
                                      </p:to>
                                    </p:set>
                                    <p:animEffect transition="in" filter="wipe(down)">
                                      <p:cBhvr>
                                        <p:cTn id="134" dur="500"/>
                                        <p:tgtEl>
                                          <p:spTgt spid="117"/>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4" fill="hold" grpId="0" nodeType="clickEffect">
                                  <p:stCondLst>
                                    <p:cond delay="0"/>
                                  </p:stCondLst>
                                  <p:childTnLst>
                                    <p:set>
                                      <p:cBhvr>
                                        <p:cTn id="138" dur="1" fill="hold">
                                          <p:stCondLst>
                                            <p:cond delay="0"/>
                                          </p:stCondLst>
                                        </p:cTn>
                                        <p:tgtEl>
                                          <p:spTgt spid="118"/>
                                        </p:tgtEl>
                                        <p:attrNameLst>
                                          <p:attrName>style.visibility</p:attrName>
                                        </p:attrNameLst>
                                      </p:cBhvr>
                                      <p:to>
                                        <p:strVal val="visible"/>
                                      </p:to>
                                    </p:set>
                                    <p:animEffect transition="in" filter="wipe(down)">
                                      <p:cBhvr>
                                        <p:cTn id="139" dur="500"/>
                                        <p:tgtEl>
                                          <p:spTgt spid="118"/>
                                        </p:tgtEl>
                                      </p:cBhvr>
                                    </p:animEffect>
                                  </p:childTnLst>
                                </p:cTn>
                              </p:par>
                            </p:childTnLst>
                          </p:cTn>
                        </p:par>
                      </p:childTnLst>
                    </p:cTn>
                  </p:par>
                  <p:par>
                    <p:cTn id="140" fill="hold">
                      <p:stCondLst>
                        <p:cond delay="indefinite"/>
                      </p:stCondLst>
                      <p:childTnLst>
                        <p:par>
                          <p:cTn id="141" fill="hold">
                            <p:stCondLst>
                              <p:cond delay="0"/>
                            </p:stCondLst>
                            <p:childTnLst>
                              <p:par>
                                <p:cTn id="142" presetID="22" presetClass="entr" presetSubtype="4" fill="hold" grpId="0" nodeType="clickEffect">
                                  <p:stCondLst>
                                    <p:cond delay="0"/>
                                  </p:stCondLst>
                                  <p:childTnLst>
                                    <p:set>
                                      <p:cBhvr>
                                        <p:cTn id="143" dur="1" fill="hold">
                                          <p:stCondLst>
                                            <p:cond delay="0"/>
                                          </p:stCondLst>
                                        </p:cTn>
                                        <p:tgtEl>
                                          <p:spTgt spid="119"/>
                                        </p:tgtEl>
                                        <p:attrNameLst>
                                          <p:attrName>style.visibility</p:attrName>
                                        </p:attrNameLst>
                                      </p:cBhvr>
                                      <p:to>
                                        <p:strVal val="visible"/>
                                      </p:to>
                                    </p:set>
                                    <p:animEffect transition="in" filter="wipe(down)">
                                      <p:cBhvr>
                                        <p:cTn id="144" dur="500"/>
                                        <p:tgtEl>
                                          <p:spTgt spid="119"/>
                                        </p:tgtEl>
                                      </p:cBhvr>
                                    </p:animEffect>
                                  </p:childTnLst>
                                </p:cTn>
                              </p:par>
                              <p:par>
                                <p:cTn id="145" presetID="22" presetClass="entr" presetSubtype="4" fill="hold" grpId="0" nodeType="withEffect">
                                  <p:stCondLst>
                                    <p:cond delay="0"/>
                                  </p:stCondLst>
                                  <p:childTnLst>
                                    <p:set>
                                      <p:cBhvr>
                                        <p:cTn id="146" dur="1" fill="hold">
                                          <p:stCondLst>
                                            <p:cond delay="0"/>
                                          </p:stCondLst>
                                        </p:cTn>
                                        <p:tgtEl>
                                          <p:spTgt spid="120"/>
                                        </p:tgtEl>
                                        <p:attrNameLst>
                                          <p:attrName>style.visibility</p:attrName>
                                        </p:attrNameLst>
                                      </p:cBhvr>
                                      <p:to>
                                        <p:strVal val="visible"/>
                                      </p:to>
                                    </p:set>
                                    <p:animEffect transition="in" filter="wipe(down)">
                                      <p:cBhvr>
                                        <p:cTn id="147" dur="500"/>
                                        <p:tgtEl>
                                          <p:spTgt spid="120"/>
                                        </p:tgtEl>
                                      </p:cBhvr>
                                    </p:animEffect>
                                  </p:childTnLst>
                                </p:cTn>
                              </p:par>
                              <p:par>
                                <p:cTn id="148" presetID="22" presetClass="entr" presetSubtype="4" fill="hold" nodeType="withEffect">
                                  <p:stCondLst>
                                    <p:cond delay="0"/>
                                  </p:stCondLst>
                                  <p:childTnLst>
                                    <p:set>
                                      <p:cBhvr>
                                        <p:cTn id="149" dur="1" fill="hold">
                                          <p:stCondLst>
                                            <p:cond delay="0"/>
                                          </p:stCondLst>
                                        </p:cTn>
                                        <p:tgtEl>
                                          <p:spTgt spid="121"/>
                                        </p:tgtEl>
                                        <p:attrNameLst>
                                          <p:attrName>style.visibility</p:attrName>
                                        </p:attrNameLst>
                                      </p:cBhvr>
                                      <p:to>
                                        <p:strVal val="visible"/>
                                      </p:to>
                                    </p:set>
                                    <p:animEffect transition="in" filter="wipe(down)">
                                      <p:cBhvr>
                                        <p:cTn id="150" dur="500"/>
                                        <p:tgtEl>
                                          <p:spTgt spid="121"/>
                                        </p:tgtEl>
                                      </p:cBhvr>
                                    </p:animEffec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grpId="0" nodeType="clickEffect">
                                  <p:stCondLst>
                                    <p:cond delay="0"/>
                                  </p:stCondLst>
                                  <p:childTnLst>
                                    <p:set>
                                      <p:cBhvr>
                                        <p:cTn id="154" dur="1" fill="hold">
                                          <p:stCondLst>
                                            <p:cond delay="0"/>
                                          </p:stCondLst>
                                        </p:cTn>
                                        <p:tgtEl>
                                          <p:spTgt spid="123"/>
                                        </p:tgtEl>
                                        <p:attrNameLst>
                                          <p:attrName>style.visibility</p:attrName>
                                        </p:attrNameLst>
                                      </p:cBhvr>
                                      <p:to>
                                        <p:strVal val="visible"/>
                                      </p:to>
                                    </p:set>
                                  </p:childTnLst>
                                </p:cTn>
                              </p:par>
                              <p:par>
                                <p:cTn id="155" presetID="1" presetClass="entr" presetSubtype="0" fill="hold" grpId="0" nodeType="withEffect">
                                  <p:stCondLst>
                                    <p:cond delay="0"/>
                                  </p:stCondLst>
                                  <p:childTnLst>
                                    <p:set>
                                      <p:cBhvr>
                                        <p:cTn id="156" dur="1" fill="hold">
                                          <p:stCondLst>
                                            <p:cond delay="0"/>
                                          </p:stCondLst>
                                        </p:cTn>
                                        <p:tgtEl>
                                          <p:spTgt spid="122"/>
                                        </p:tgtEl>
                                        <p:attrNameLst>
                                          <p:attrName>style.visibility</p:attrName>
                                        </p:attrNameLst>
                                      </p:cBhvr>
                                      <p:to>
                                        <p:strVal val="visible"/>
                                      </p:to>
                                    </p:set>
                                  </p:childTnLst>
                                </p:cTn>
                              </p:par>
                              <p:par>
                                <p:cTn id="157" presetID="1" presetClass="entr" presetSubtype="0" fill="hold" nodeType="withEffect">
                                  <p:stCondLst>
                                    <p:cond delay="0"/>
                                  </p:stCondLst>
                                  <p:childTnLst>
                                    <p:set>
                                      <p:cBhvr>
                                        <p:cTn id="158" dur="1" fill="hold">
                                          <p:stCondLst>
                                            <p:cond delay="0"/>
                                          </p:stCondLst>
                                        </p:cTn>
                                        <p:tgtEl>
                                          <p:spTgt spid="124"/>
                                        </p:tgtEl>
                                        <p:attrNameLst>
                                          <p:attrName>style.visibility</p:attrName>
                                        </p:attrNameLst>
                                      </p:cBhvr>
                                      <p:to>
                                        <p:strVal val="visible"/>
                                      </p:to>
                                    </p:set>
                                  </p:childTnLst>
                                </p:cTn>
                              </p:par>
                            </p:childTnLst>
                          </p:cTn>
                        </p:par>
                      </p:childTnLst>
                    </p:cTn>
                  </p:par>
                  <p:par>
                    <p:cTn id="159" fill="hold">
                      <p:stCondLst>
                        <p:cond delay="indefinite"/>
                      </p:stCondLst>
                      <p:childTnLst>
                        <p:par>
                          <p:cTn id="160" fill="hold">
                            <p:stCondLst>
                              <p:cond delay="0"/>
                            </p:stCondLst>
                            <p:childTnLst>
                              <p:par>
                                <p:cTn id="161" presetID="22" presetClass="entr" presetSubtype="8" fill="hold" nodeType="clickEffect">
                                  <p:stCondLst>
                                    <p:cond delay="0"/>
                                  </p:stCondLst>
                                  <p:childTnLst>
                                    <p:set>
                                      <p:cBhvr>
                                        <p:cTn id="162" dur="1" fill="hold">
                                          <p:stCondLst>
                                            <p:cond delay="0"/>
                                          </p:stCondLst>
                                        </p:cTn>
                                        <p:tgtEl>
                                          <p:spTgt spid="125"/>
                                        </p:tgtEl>
                                        <p:attrNameLst>
                                          <p:attrName>style.visibility</p:attrName>
                                        </p:attrNameLst>
                                      </p:cBhvr>
                                      <p:to>
                                        <p:strVal val="visible"/>
                                      </p:to>
                                    </p:set>
                                    <p:animEffect transition="in" filter="wipe(left)">
                                      <p:cBhvr>
                                        <p:cTn id="163" dur="500"/>
                                        <p:tgtEl>
                                          <p:spTgt spid="125"/>
                                        </p:tgtEl>
                                      </p:cBhvr>
                                    </p:animEffect>
                                  </p:childTnLst>
                                </p:cTn>
                              </p:par>
                            </p:childTnLst>
                          </p:cTn>
                        </p:par>
                      </p:childTnLst>
                    </p:cTn>
                  </p:par>
                  <p:par>
                    <p:cTn id="164" fill="hold">
                      <p:stCondLst>
                        <p:cond delay="indefinite"/>
                      </p:stCondLst>
                      <p:childTnLst>
                        <p:par>
                          <p:cTn id="165" fill="hold">
                            <p:stCondLst>
                              <p:cond delay="0"/>
                            </p:stCondLst>
                            <p:childTnLst>
                              <p:par>
                                <p:cTn id="166" presetID="22" presetClass="entr" presetSubtype="8" fill="hold" nodeType="clickEffect">
                                  <p:stCondLst>
                                    <p:cond delay="0"/>
                                  </p:stCondLst>
                                  <p:childTnLst>
                                    <p:set>
                                      <p:cBhvr>
                                        <p:cTn id="167" dur="1" fill="hold">
                                          <p:stCondLst>
                                            <p:cond delay="0"/>
                                          </p:stCondLst>
                                        </p:cTn>
                                        <p:tgtEl>
                                          <p:spTgt spid="127"/>
                                        </p:tgtEl>
                                        <p:attrNameLst>
                                          <p:attrName>style.visibility</p:attrName>
                                        </p:attrNameLst>
                                      </p:cBhvr>
                                      <p:to>
                                        <p:strVal val="visible"/>
                                      </p:to>
                                    </p:set>
                                    <p:animEffect transition="in" filter="wipe(left)">
                                      <p:cBhvr>
                                        <p:cTn id="168" dur="500"/>
                                        <p:tgtEl>
                                          <p:spTgt spid="127"/>
                                        </p:tgtEl>
                                      </p:cBhvr>
                                    </p:animEffect>
                                  </p:childTnLst>
                                </p:cTn>
                              </p:par>
                            </p:childTnLst>
                          </p:cTn>
                        </p:par>
                      </p:childTnLst>
                    </p:cTn>
                  </p:par>
                  <p:par>
                    <p:cTn id="169" fill="hold">
                      <p:stCondLst>
                        <p:cond delay="indefinite"/>
                      </p:stCondLst>
                      <p:childTnLst>
                        <p:par>
                          <p:cTn id="170" fill="hold">
                            <p:stCondLst>
                              <p:cond delay="0"/>
                            </p:stCondLst>
                            <p:childTnLst>
                              <p:par>
                                <p:cTn id="171" presetID="22" presetClass="entr" presetSubtype="4" fill="hold" grpId="0" nodeType="clickEffect">
                                  <p:stCondLst>
                                    <p:cond delay="0"/>
                                  </p:stCondLst>
                                  <p:childTnLst>
                                    <p:set>
                                      <p:cBhvr>
                                        <p:cTn id="172" dur="1" fill="hold">
                                          <p:stCondLst>
                                            <p:cond delay="0"/>
                                          </p:stCondLst>
                                        </p:cTn>
                                        <p:tgtEl>
                                          <p:spTgt spid="126"/>
                                        </p:tgtEl>
                                        <p:attrNameLst>
                                          <p:attrName>style.visibility</p:attrName>
                                        </p:attrNameLst>
                                      </p:cBhvr>
                                      <p:to>
                                        <p:strVal val="visible"/>
                                      </p:to>
                                    </p:set>
                                    <p:animEffect transition="in" filter="wipe(down)">
                                      <p:cBhvr>
                                        <p:cTn id="173" dur="500"/>
                                        <p:tgtEl>
                                          <p:spTgt spid="126"/>
                                        </p:tgtEl>
                                      </p:cBhvr>
                                    </p:animEffect>
                                  </p:childTnLst>
                                </p:cTn>
                              </p:par>
                            </p:childTnLst>
                          </p:cTn>
                        </p:par>
                      </p:childTnLst>
                    </p:cTn>
                  </p:par>
                  <p:par>
                    <p:cTn id="174" fill="hold">
                      <p:stCondLst>
                        <p:cond delay="indefinite"/>
                      </p:stCondLst>
                      <p:childTnLst>
                        <p:par>
                          <p:cTn id="175" fill="hold">
                            <p:stCondLst>
                              <p:cond delay="0"/>
                            </p:stCondLst>
                            <p:childTnLst>
                              <p:par>
                                <p:cTn id="176" presetID="22" presetClass="entr" presetSubtype="4" fill="hold" grpId="0" nodeType="clickEffect">
                                  <p:stCondLst>
                                    <p:cond delay="0"/>
                                  </p:stCondLst>
                                  <p:childTnLst>
                                    <p:set>
                                      <p:cBhvr>
                                        <p:cTn id="177" dur="1" fill="hold">
                                          <p:stCondLst>
                                            <p:cond delay="0"/>
                                          </p:stCondLst>
                                        </p:cTn>
                                        <p:tgtEl>
                                          <p:spTgt spid="128"/>
                                        </p:tgtEl>
                                        <p:attrNameLst>
                                          <p:attrName>style.visibility</p:attrName>
                                        </p:attrNameLst>
                                      </p:cBhvr>
                                      <p:to>
                                        <p:strVal val="visible"/>
                                      </p:to>
                                    </p:set>
                                    <p:animEffect transition="in" filter="wipe(down)">
                                      <p:cBhvr>
                                        <p:cTn id="178" dur="500"/>
                                        <p:tgtEl>
                                          <p:spTgt spid="128"/>
                                        </p:tgtEl>
                                      </p:cBhvr>
                                    </p:animEffect>
                                  </p:childTnLst>
                                </p:cTn>
                              </p:par>
                            </p:childTnLst>
                          </p:cTn>
                        </p:par>
                      </p:childTnLst>
                    </p:cTn>
                  </p:par>
                  <p:par>
                    <p:cTn id="179" fill="hold">
                      <p:stCondLst>
                        <p:cond delay="indefinite"/>
                      </p:stCondLst>
                      <p:childTnLst>
                        <p:par>
                          <p:cTn id="180" fill="hold">
                            <p:stCondLst>
                              <p:cond delay="0"/>
                            </p:stCondLst>
                            <p:childTnLst>
                              <p:par>
                                <p:cTn id="181" presetID="22" presetClass="entr" presetSubtype="4" fill="hold" grpId="0" nodeType="clickEffect">
                                  <p:stCondLst>
                                    <p:cond delay="0"/>
                                  </p:stCondLst>
                                  <p:childTnLst>
                                    <p:set>
                                      <p:cBhvr>
                                        <p:cTn id="182" dur="1" fill="hold">
                                          <p:stCondLst>
                                            <p:cond delay="0"/>
                                          </p:stCondLst>
                                        </p:cTn>
                                        <p:tgtEl>
                                          <p:spTgt spid="159"/>
                                        </p:tgtEl>
                                        <p:attrNameLst>
                                          <p:attrName>style.visibility</p:attrName>
                                        </p:attrNameLst>
                                      </p:cBhvr>
                                      <p:to>
                                        <p:strVal val="visible"/>
                                      </p:to>
                                    </p:set>
                                    <p:animEffect transition="in" filter="wipe(down)">
                                      <p:cBhvr>
                                        <p:cTn id="183" dur="500"/>
                                        <p:tgtEl>
                                          <p:spTgt spid="159"/>
                                        </p:tgtEl>
                                      </p:cBhvr>
                                    </p:animEffect>
                                  </p:childTnLst>
                                </p:cTn>
                              </p:par>
                            </p:childTnLst>
                          </p:cTn>
                        </p:par>
                      </p:childTnLst>
                    </p:cTn>
                  </p:par>
                  <p:par>
                    <p:cTn id="184" fill="hold">
                      <p:stCondLst>
                        <p:cond delay="indefinite"/>
                      </p:stCondLst>
                      <p:childTnLst>
                        <p:par>
                          <p:cTn id="185" fill="hold">
                            <p:stCondLst>
                              <p:cond delay="0"/>
                            </p:stCondLst>
                            <p:childTnLst>
                              <p:par>
                                <p:cTn id="186" presetID="22" presetClass="entr" presetSubtype="4" fill="hold" grpId="0" nodeType="clickEffect">
                                  <p:stCondLst>
                                    <p:cond delay="0"/>
                                  </p:stCondLst>
                                  <p:childTnLst>
                                    <p:set>
                                      <p:cBhvr>
                                        <p:cTn id="187" dur="1" fill="hold">
                                          <p:stCondLst>
                                            <p:cond delay="0"/>
                                          </p:stCondLst>
                                        </p:cTn>
                                        <p:tgtEl>
                                          <p:spTgt spid="160"/>
                                        </p:tgtEl>
                                        <p:attrNameLst>
                                          <p:attrName>style.visibility</p:attrName>
                                        </p:attrNameLst>
                                      </p:cBhvr>
                                      <p:to>
                                        <p:strVal val="visible"/>
                                      </p:to>
                                    </p:set>
                                    <p:animEffect transition="in" filter="wipe(down)">
                                      <p:cBhvr>
                                        <p:cTn id="188" dur="500"/>
                                        <p:tgtEl>
                                          <p:spTgt spid="160"/>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161"/>
                                        </p:tgtEl>
                                        <p:attrNameLst>
                                          <p:attrName>style.visibility</p:attrName>
                                        </p:attrNameLst>
                                      </p:cBhvr>
                                      <p:to>
                                        <p:strVal val="visible"/>
                                      </p:to>
                                    </p:set>
                                    <p:animEffect transition="in" filter="wipe(down)">
                                      <p:cBhvr>
                                        <p:cTn id="191" dur="500"/>
                                        <p:tgtEl>
                                          <p:spTgt spid="161"/>
                                        </p:tgtEl>
                                      </p:cBhvr>
                                    </p:animEffect>
                                  </p:childTnLst>
                                </p:cTn>
                              </p:par>
                              <p:par>
                                <p:cTn id="192" presetID="22" presetClass="entr" presetSubtype="4" fill="hold" nodeType="withEffect">
                                  <p:stCondLst>
                                    <p:cond delay="0"/>
                                  </p:stCondLst>
                                  <p:childTnLst>
                                    <p:set>
                                      <p:cBhvr>
                                        <p:cTn id="193" dur="1" fill="hold">
                                          <p:stCondLst>
                                            <p:cond delay="0"/>
                                          </p:stCondLst>
                                        </p:cTn>
                                        <p:tgtEl>
                                          <p:spTgt spid="162"/>
                                        </p:tgtEl>
                                        <p:attrNameLst>
                                          <p:attrName>style.visibility</p:attrName>
                                        </p:attrNameLst>
                                      </p:cBhvr>
                                      <p:to>
                                        <p:strVal val="visible"/>
                                      </p:to>
                                    </p:set>
                                    <p:animEffect transition="in" filter="wipe(down)">
                                      <p:cBhvr>
                                        <p:cTn id="194" dur="500"/>
                                        <p:tgtEl>
                                          <p:spTgt spid="162"/>
                                        </p:tgtEl>
                                      </p:cBhvr>
                                    </p:animEffect>
                                  </p:childTnLst>
                                </p:cTn>
                              </p:par>
                            </p:childTnLst>
                          </p:cTn>
                        </p:par>
                      </p:childTnLst>
                    </p:cTn>
                  </p:par>
                  <p:par>
                    <p:cTn id="195" fill="hold">
                      <p:stCondLst>
                        <p:cond delay="indefinite"/>
                      </p:stCondLst>
                      <p:childTnLst>
                        <p:par>
                          <p:cTn id="196" fill="hold">
                            <p:stCondLst>
                              <p:cond delay="0"/>
                            </p:stCondLst>
                            <p:childTnLst>
                              <p:par>
                                <p:cTn id="197" presetID="1" presetClass="entr" presetSubtype="0" fill="hold" grpId="0" nodeType="clickEffect">
                                  <p:stCondLst>
                                    <p:cond delay="0"/>
                                  </p:stCondLst>
                                  <p:childTnLst>
                                    <p:set>
                                      <p:cBhvr>
                                        <p:cTn id="198" dur="1" fill="hold">
                                          <p:stCondLst>
                                            <p:cond delay="0"/>
                                          </p:stCondLst>
                                        </p:cTn>
                                        <p:tgtEl>
                                          <p:spTgt spid="164"/>
                                        </p:tgtEl>
                                        <p:attrNameLst>
                                          <p:attrName>style.visibility</p:attrName>
                                        </p:attrNameLst>
                                      </p:cBhvr>
                                      <p:to>
                                        <p:strVal val="visible"/>
                                      </p:to>
                                    </p:set>
                                  </p:childTnLst>
                                </p:cTn>
                              </p:par>
                              <p:par>
                                <p:cTn id="199" presetID="1" presetClass="entr" presetSubtype="0" fill="hold" grpId="0" nodeType="withEffect">
                                  <p:stCondLst>
                                    <p:cond delay="0"/>
                                  </p:stCondLst>
                                  <p:childTnLst>
                                    <p:set>
                                      <p:cBhvr>
                                        <p:cTn id="200" dur="1" fill="hold">
                                          <p:stCondLst>
                                            <p:cond delay="0"/>
                                          </p:stCondLst>
                                        </p:cTn>
                                        <p:tgtEl>
                                          <p:spTgt spid="163"/>
                                        </p:tgtEl>
                                        <p:attrNameLst>
                                          <p:attrName>style.visibility</p:attrName>
                                        </p:attrNameLst>
                                      </p:cBhvr>
                                      <p:to>
                                        <p:strVal val="visible"/>
                                      </p:to>
                                    </p:set>
                                  </p:childTnLst>
                                </p:cTn>
                              </p:par>
                              <p:par>
                                <p:cTn id="201" presetID="1" presetClass="entr" presetSubtype="0" fill="hold" nodeType="withEffect">
                                  <p:stCondLst>
                                    <p:cond delay="0"/>
                                  </p:stCondLst>
                                  <p:childTnLst>
                                    <p:set>
                                      <p:cBhvr>
                                        <p:cTn id="202" dur="1" fill="hold">
                                          <p:stCondLst>
                                            <p:cond delay="0"/>
                                          </p:stCondLst>
                                        </p:cTn>
                                        <p:tgtEl>
                                          <p:spTgt spid="165"/>
                                        </p:tgtEl>
                                        <p:attrNameLst>
                                          <p:attrName>style.visibility</p:attrName>
                                        </p:attrNameLst>
                                      </p:cBhvr>
                                      <p:to>
                                        <p:strVal val="visible"/>
                                      </p:to>
                                    </p:set>
                                  </p:childTnLst>
                                </p:cTn>
                              </p:par>
                            </p:childTnLst>
                          </p:cTn>
                        </p:par>
                      </p:childTnLst>
                    </p:cTn>
                  </p:par>
                  <p:par>
                    <p:cTn id="203" fill="hold">
                      <p:stCondLst>
                        <p:cond delay="indefinite"/>
                      </p:stCondLst>
                      <p:childTnLst>
                        <p:par>
                          <p:cTn id="204" fill="hold">
                            <p:stCondLst>
                              <p:cond delay="0"/>
                            </p:stCondLst>
                            <p:childTnLst>
                              <p:par>
                                <p:cTn id="205" presetID="22" presetClass="entr" presetSubtype="8" fill="hold" nodeType="clickEffect">
                                  <p:stCondLst>
                                    <p:cond delay="0"/>
                                  </p:stCondLst>
                                  <p:childTnLst>
                                    <p:set>
                                      <p:cBhvr>
                                        <p:cTn id="206" dur="1" fill="hold">
                                          <p:stCondLst>
                                            <p:cond delay="0"/>
                                          </p:stCondLst>
                                        </p:cTn>
                                        <p:tgtEl>
                                          <p:spTgt spid="166"/>
                                        </p:tgtEl>
                                        <p:attrNameLst>
                                          <p:attrName>style.visibility</p:attrName>
                                        </p:attrNameLst>
                                      </p:cBhvr>
                                      <p:to>
                                        <p:strVal val="visible"/>
                                      </p:to>
                                    </p:set>
                                    <p:animEffect transition="in" filter="wipe(left)">
                                      <p:cBhvr>
                                        <p:cTn id="207" dur="500"/>
                                        <p:tgtEl>
                                          <p:spTgt spid="166"/>
                                        </p:tgtEl>
                                      </p:cBhvr>
                                    </p:animEffect>
                                  </p:childTnLst>
                                </p:cTn>
                              </p:par>
                            </p:childTnLst>
                          </p:cTn>
                        </p:par>
                      </p:childTnLst>
                    </p:cTn>
                  </p:par>
                  <p:par>
                    <p:cTn id="208" fill="hold">
                      <p:stCondLst>
                        <p:cond delay="indefinite"/>
                      </p:stCondLst>
                      <p:childTnLst>
                        <p:par>
                          <p:cTn id="209" fill="hold">
                            <p:stCondLst>
                              <p:cond delay="0"/>
                            </p:stCondLst>
                            <p:childTnLst>
                              <p:par>
                                <p:cTn id="210" presetID="22" presetClass="entr" presetSubtype="8" fill="hold" nodeType="clickEffect">
                                  <p:stCondLst>
                                    <p:cond delay="0"/>
                                  </p:stCondLst>
                                  <p:childTnLst>
                                    <p:set>
                                      <p:cBhvr>
                                        <p:cTn id="211" dur="1" fill="hold">
                                          <p:stCondLst>
                                            <p:cond delay="0"/>
                                          </p:stCondLst>
                                        </p:cTn>
                                        <p:tgtEl>
                                          <p:spTgt spid="168"/>
                                        </p:tgtEl>
                                        <p:attrNameLst>
                                          <p:attrName>style.visibility</p:attrName>
                                        </p:attrNameLst>
                                      </p:cBhvr>
                                      <p:to>
                                        <p:strVal val="visible"/>
                                      </p:to>
                                    </p:set>
                                    <p:animEffect transition="in" filter="wipe(left)">
                                      <p:cBhvr>
                                        <p:cTn id="212" dur="500"/>
                                        <p:tgtEl>
                                          <p:spTgt spid="168"/>
                                        </p:tgtEl>
                                      </p:cBhvr>
                                    </p:animEffect>
                                  </p:childTnLst>
                                </p:cTn>
                              </p:par>
                            </p:childTnLst>
                          </p:cTn>
                        </p:par>
                      </p:childTnLst>
                    </p:cTn>
                  </p:par>
                  <p:par>
                    <p:cTn id="213" fill="hold">
                      <p:stCondLst>
                        <p:cond delay="indefinite"/>
                      </p:stCondLst>
                      <p:childTnLst>
                        <p:par>
                          <p:cTn id="214" fill="hold">
                            <p:stCondLst>
                              <p:cond delay="0"/>
                            </p:stCondLst>
                            <p:childTnLst>
                              <p:par>
                                <p:cTn id="215" presetID="22" presetClass="entr" presetSubtype="4" fill="hold" grpId="0" nodeType="clickEffect">
                                  <p:stCondLst>
                                    <p:cond delay="0"/>
                                  </p:stCondLst>
                                  <p:childTnLst>
                                    <p:set>
                                      <p:cBhvr>
                                        <p:cTn id="216" dur="1" fill="hold">
                                          <p:stCondLst>
                                            <p:cond delay="0"/>
                                          </p:stCondLst>
                                        </p:cTn>
                                        <p:tgtEl>
                                          <p:spTgt spid="167"/>
                                        </p:tgtEl>
                                        <p:attrNameLst>
                                          <p:attrName>style.visibility</p:attrName>
                                        </p:attrNameLst>
                                      </p:cBhvr>
                                      <p:to>
                                        <p:strVal val="visible"/>
                                      </p:to>
                                    </p:set>
                                    <p:animEffect transition="in" filter="wipe(down)">
                                      <p:cBhvr>
                                        <p:cTn id="217" dur="500"/>
                                        <p:tgtEl>
                                          <p:spTgt spid="167"/>
                                        </p:tgtEl>
                                      </p:cBhvr>
                                    </p:animEffect>
                                  </p:childTnLst>
                                </p:cTn>
                              </p:par>
                            </p:childTnLst>
                          </p:cTn>
                        </p:par>
                      </p:childTnLst>
                    </p:cTn>
                  </p:par>
                  <p:par>
                    <p:cTn id="218" fill="hold">
                      <p:stCondLst>
                        <p:cond delay="indefinite"/>
                      </p:stCondLst>
                      <p:childTnLst>
                        <p:par>
                          <p:cTn id="219" fill="hold">
                            <p:stCondLst>
                              <p:cond delay="0"/>
                            </p:stCondLst>
                            <p:childTnLst>
                              <p:par>
                                <p:cTn id="220" presetID="22" presetClass="entr" presetSubtype="4" fill="hold" grpId="0" nodeType="clickEffect">
                                  <p:stCondLst>
                                    <p:cond delay="0"/>
                                  </p:stCondLst>
                                  <p:childTnLst>
                                    <p:set>
                                      <p:cBhvr>
                                        <p:cTn id="221" dur="1" fill="hold">
                                          <p:stCondLst>
                                            <p:cond delay="0"/>
                                          </p:stCondLst>
                                        </p:cTn>
                                        <p:tgtEl>
                                          <p:spTgt spid="169"/>
                                        </p:tgtEl>
                                        <p:attrNameLst>
                                          <p:attrName>style.visibility</p:attrName>
                                        </p:attrNameLst>
                                      </p:cBhvr>
                                      <p:to>
                                        <p:strVal val="visible"/>
                                      </p:to>
                                    </p:set>
                                    <p:animEffect transition="in" filter="wipe(down)">
                                      <p:cBhvr>
                                        <p:cTn id="222" dur="500"/>
                                        <p:tgtEl>
                                          <p:spTgt spid="169"/>
                                        </p:tgtEl>
                                      </p:cBhvr>
                                    </p:animEffect>
                                  </p:childTnLst>
                                </p:cTn>
                              </p:par>
                            </p:childTnLst>
                          </p:cTn>
                        </p:par>
                      </p:childTnLst>
                    </p:cTn>
                  </p:par>
                  <p:par>
                    <p:cTn id="223" fill="hold">
                      <p:stCondLst>
                        <p:cond delay="indefinite"/>
                      </p:stCondLst>
                      <p:childTnLst>
                        <p:par>
                          <p:cTn id="224" fill="hold">
                            <p:stCondLst>
                              <p:cond delay="0"/>
                            </p:stCondLst>
                            <p:childTnLst>
                              <p:par>
                                <p:cTn id="225" presetID="22" presetClass="entr" presetSubtype="4" fill="hold" grpId="0" nodeType="clickEffect">
                                  <p:stCondLst>
                                    <p:cond delay="0"/>
                                  </p:stCondLst>
                                  <p:childTnLst>
                                    <p:set>
                                      <p:cBhvr>
                                        <p:cTn id="226" dur="1" fill="hold">
                                          <p:stCondLst>
                                            <p:cond delay="0"/>
                                          </p:stCondLst>
                                        </p:cTn>
                                        <p:tgtEl>
                                          <p:spTgt spid="170"/>
                                        </p:tgtEl>
                                        <p:attrNameLst>
                                          <p:attrName>style.visibility</p:attrName>
                                        </p:attrNameLst>
                                      </p:cBhvr>
                                      <p:to>
                                        <p:strVal val="visible"/>
                                      </p:to>
                                    </p:set>
                                    <p:animEffect transition="in" filter="wipe(down)">
                                      <p:cBhvr>
                                        <p:cTn id="227" dur="500"/>
                                        <p:tgtEl>
                                          <p:spTgt spid="170"/>
                                        </p:tgtEl>
                                      </p:cBhvr>
                                    </p:animEffect>
                                  </p:childTnLst>
                                </p:cTn>
                              </p:par>
                            </p:childTnLst>
                          </p:cTn>
                        </p:par>
                      </p:childTnLst>
                    </p:cTn>
                  </p:par>
                  <p:par>
                    <p:cTn id="228" fill="hold">
                      <p:stCondLst>
                        <p:cond delay="indefinite"/>
                      </p:stCondLst>
                      <p:childTnLst>
                        <p:par>
                          <p:cTn id="229" fill="hold">
                            <p:stCondLst>
                              <p:cond delay="0"/>
                            </p:stCondLst>
                            <p:childTnLst>
                              <p:par>
                                <p:cTn id="230" presetID="22" presetClass="entr" presetSubtype="4" fill="hold" grpId="0" nodeType="clickEffect">
                                  <p:stCondLst>
                                    <p:cond delay="0"/>
                                  </p:stCondLst>
                                  <p:childTnLst>
                                    <p:set>
                                      <p:cBhvr>
                                        <p:cTn id="231" dur="1" fill="hold">
                                          <p:stCondLst>
                                            <p:cond delay="0"/>
                                          </p:stCondLst>
                                        </p:cTn>
                                        <p:tgtEl>
                                          <p:spTgt spid="171"/>
                                        </p:tgtEl>
                                        <p:attrNameLst>
                                          <p:attrName>style.visibility</p:attrName>
                                        </p:attrNameLst>
                                      </p:cBhvr>
                                      <p:to>
                                        <p:strVal val="visible"/>
                                      </p:to>
                                    </p:set>
                                    <p:animEffect transition="in" filter="wipe(down)">
                                      <p:cBhvr>
                                        <p:cTn id="232" dur="500"/>
                                        <p:tgtEl>
                                          <p:spTgt spid="171"/>
                                        </p:tgtEl>
                                      </p:cBhvr>
                                    </p:animEffect>
                                  </p:childTnLst>
                                </p:cTn>
                              </p:par>
                              <p:par>
                                <p:cTn id="233" presetID="22" presetClass="entr" presetSubtype="4" fill="hold" grpId="0" nodeType="withEffect">
                                  <p:stCondLst>
                                    <p:cond delay="0"/>
                                  </p:stCondLst>
                                  <p:childTnLst>
                                    <p:set>
                                      <p:cBhvr>
                                        <p:cTn id="234" dur="1" fill="hold">
                                          <p:stCondLst>
                                            <p:cond delay="0"/>
                                          </p:stCondLst>
                                        </p:cTn>
                                        <p:tgtEl>
                                          <p:spTgt spid="172"/>
                                        </p:tgtEl>
                                        <p:attrNameLst>
                                          <p:attrName>style.visibility</p:attrName>
                                        </p:attrNameLst>
                                      </p:cBhvr>
                                      <p:to>
                                        <p:strVal val="visible"/>
                                      </p:to>
                                    </p:set>
                                    <p:animEffect transition="in" filter="wipe(down)">
                                      <p:cBhvr>
                                        <p:cTn id="235" dur="500"/>
                                        <p:tgtEl>
                                          <p:spTgt spid="172"/>
                                        </p:tgtEl>
                                      </p:cBhvr>
                                    </p:animEffect>
                                  </p:childTnLst>
                                </p:cTn>
                              </p:par>
                              <p:par>
                                <p:cTn id="236" presetID="22" presetClass="entr" presetSubtype="4" fill="hold" nodeType="withEffect">
                                  <p:stCondLst>
                                    <p:cond delay="0"/>
                                  </p:stCondLst>
                                  <p:childTnLst>
                                    <p:set>
                                      <p:cBhvr>
                                        <p:cTn id="237" dur="1" fill="hold">
                                          <p:stCondLst>
                                            <p:cond delay="0"/>
                                          </p:stCondLst>
                                        </p:cTn>
                                        <p:tgtEl>
                                          <p:spTgt spid="173"/>
                                        </p:tgtEl>
                                        <p:attrNameLst>
                                          <p:attrName>style.visibility</p:attrName>
                                        </p:attrNameLst>
                                      </p:cBhvr>
                                      <p:to>
                                        <p:strVal val="visible"/>
                                      </p:to>
                                    </p:set>
                                    <p:animEffect transition="in" filter="wipe(down)">
                                      <p:cBhvr>
                                        <p:cTn id="238" dur="5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1" grpId="0"/>
      <p:bldP spid="62" grpId="0"/>
      <p:bldP spid="64" grpId="0"/>
      <p:bldP spid="65" grpId="0"/>
      <p:bldP spid="68" grpId="0"/>
      <p:bldP spid="69" grpId="0"/>
      <p:bldP spid="71" grpId="0"/>
      <p:bldP spid="72" grpId="0"/>
      <p:bldP spid="74" grpId="0"/>
      <p:bldP spid="75" grpId="0"/>
      <p:bldP spid="85" grpId="0"/>
      <p:bldP spid="86" grpId="0"/>
      <p:bldP spid="92" grpId="0"/>
      <p:bldP spid="94" grpId="0"/>
      <p:bldP spid="95" grpId="0"/>
      <p:bldP spid="96" grpId="0"/>
      <p:bldP spid="97" grpId="0"/>
      <p:bldP spid="111" grpId="0"/>
      <p:bldP spid="112" grpId="0"/>
      <p:bldP spid="115" grpId="0"/>
      <p:bldP spid="117" grpId="0"/>
      <p:bldP spid="118" grpId="0"/>
      <p:bldP spid="119" grpId="0"/>
      <p:bldP spid="120" grpId="0"/>
      <p:bldP spid="122" grpId="0"/>
      <p:bldP spid="123" grpId="0"/>
      <p:bldP spid="126" grpId="0"/>
      <p:bldP spid="128" grpId="0"/>
      <p:bldP spid="159" grpId="0"/>
      <p:bldP spid="160" grpId="0"/>
      <p:bldP spid="161" grpId="0"/>
      <p:bldP spid="163" grpId="0"/>
      <p:bldP spid="164" grpId="0"/>
      <p:bldP spid="167" grpId="0"/>
      <p:bldP spid="169" grpId="0"/>
      <p:bldP spid="170" grpId="0"/>
      <p:bldP spid="171" grpId="0"/>
      <p:bldP spid="17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extBox 1"/>
          <p:cNvSpPr txBox="1"/>
          <p:nvPr/>
        </p:nvSpPr>
        <p:spPr>
          <a:xfrm>
            <a:off x="0" y="1285860"/>
            <a:ext cx="8776966" cy="584775"/>
          </a:xfrm>
          <a:prstGeom prst="rect">
            <a:avLst/>
          </a:prstGeom>
          <a:noFill/>
        </p:spPr>
        <p:txBody>
          <a:bodyPr wrap="square" rtlCol="0">
            <a:spAutoFit/>
          </a:bodyPr>
          <a:lstStyle/>
          <a:p>
            <a:r>
              <a:rPr lang="en-US" altLang="zh-CN" sz="3200" dirty="0" smtClean="0">
                <a:solidFill>
                  <a:schemeClr val="tx1">
                    <a:lumMod val="95000"/>
                    <a:lumOff val="5000"/>
                  </a:schemeClr>
                </a:solidFill>
                <a:latin typeface="+mn-ea"/>
                <a:ea typeface="+mn-ea"/>
              </a:rPr>
              <a:t>2.</a:t>
            </a:r>
            <a:r>
              <a:rPr lang="zh-CN" altLang="en-US" sz="3200" dirty="0" smtClean="0">
                <a:solidFill>
                  <a:schemeClr val="tx1">
                    <a:lumMod val="95000"/>
                    <a:lumOff val="5000"/>
                  </a:schemeClr>
                </a:solidFill>
                <a:latin typeface="+mn-ea"/>
                <a:ea typeface="+mn-ea"/>
              </a:rPr>
              <a:t>把上下两行相等的两个分数用线连起来。</a:t>
            </a:r>
            <a:endParaRPr lang="zh-CN" altLang="en-US" sz="3200" dirty="0">
              <a:solidFill>
                <a:schemeClr val="tx1">
                  <a:lumMod val="95000"/>
                  <a:lumOff val="5000"/>
                </a:schemeClr>
              </a:solidFill>
              <a:latin typeface="+mn-ea"/>
              <a:ea typeface="+mn-ea"/>
            </a:endParaRPr>
          </a:p>
        </p:txBody>
      </p:sp>
      <p:sp>
        <p:nvSpPr>
          <p:cNvPr id="14" name="矩形 13"/>
          <p:cNvSpPr/>
          <p:nvPr/>
        </p:nvSpPr>
        <p:spPr>
          <a:xfrm>
            <a:off x="-6088" y="692696"/>
            <a:ext cx="6162264" cy="584775"/>
          </a:xfrm>
          <a:prstGeom prst="rect">
            <a:avLst/>
          </a:prstGeom>
        </p:spPr>
        <p:txBody>
          <a:bodyPr wrap="none">
            <a:spAutoFit/>
          </a:bodyPr>
          <a:lstStyle/>
          <a:p>
            <a:r>
              <a:rPr lang="en-US" altLang="zh-CN" sz="3200" dirty="0">
                <a:latin typeface="+mn-ea"/>
                <a:ea typeface="+mn-ea"/>
              </a:rPr>
              <a:t>1.</a:t>
            </a:r>
            <a:r>
              <a:rPr lang="zh-CN" altLang="en-US" sz="3200" dirty="0">
                <a:latin typeface="+mn-ea"/>
                <a:ea typeface="+mn-ea"/>
              </a:rPr>
              <a:t>教材第</a:t>
            </a:r>
            <a:r>
              <a:rPr lang="en-US" altLang="zh-CN" sz="3200" dirty="0">
                <a:latin typeface="+mn-ea"/>
                <a:ea typeface="+mn-ea"/>
              </a:rPr>
              <a:t>65</a:t>
            </a:r>
            <a:r>
              <a:rPr lang="zh-CN" altLang="en-US" sz="3200" dirty="0">
                <a:latin typeface="+mn-ea"/>
                <a:ea typeface="+mn-ea"/>
              </a:rPr>
              <a:t>页“做一做”</a:t>
            </a:r>
            <a:r>
              <a:rPr lang="zh-CN" altLang="en-US" sz="3200" dirty="0" smtClean="0">
                <a:latin typeface="+mn-ea"/>
                <a:ea typeface="+mn-ea"/>
              </a:rPr>
              <a:t>第</a:t>
            </a:r>
            <a:r>
              <a:rPr lang="en-US" altLang="zh-CN" sz="3200" dirty="0" smtClean="0">
                <a:latin typeface="+mn-ea"/>
                <a:ea typeface="+mn-ea"/>
              </a:rPr>
              <a:t>2</a:t>
            </a:r>
            <a:r>
              <a:rPr lang="zh-CN" altLang="en-US" sz="3200" dirty="0" smtClean="0">
                <a:latin typeface="+mn-ea"/>
                <a:ea typeface="+mn-ea"/>
              </a:rPr>
              <a:t>题</a:t>
            </a:r>
            <a:r>
              <a:rPr lang="zh-CN" altLang="en-US" sz="3200" dirty="0">
                <a:latin typeface="+mn-ea"/>
                <a:ea typeface="+mn-ea"/>
              </a:rPr>
              <a:t>。</a:t>
            </a:r>
            <a:endParaRPr lang="zh-CN" altLang="zh-CN" sz="3200" dirty="0">
              <a:latin typeface="+mn-ea"/>
              <a:ea typeface="+mn-ea"/>
            </a:endParaRPr>
          </a:p>
        </p:txBody>
      </p:sp>
      <p:sp>
        <p:nvSpPr>
          <p:cNvPr id="15" name="TextBox 14"/>
          <p:cNvSpPr txBox="1"/>
          <p:nvPr/>
        </p:nvSpPr>
        <p:spPr>
          <a:xfrm>
            <a:off x="794568" y="2056492"/>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4</a:t>
            </a:r>
            <a:endParaRPr lang="zh-CN" altLang="en-US" sz="3200" dirty="0">
              <a:solidFill>
                <a:schemeClr val="tx1">
                  <a:lumMod val="95000"/>
                  <a:lumOff val="5000"/>
                </a:schemeClr>
              </a:solidFill>
              <a:ea typeface="楷体_GB2312"/>
            </a:endParaRPr>
          </a:p>
        </p:txBody>
      </p:sp>
      <p:sp>
        <p:nvSpPr>
          <p:cNvPr id="16" name="TextBox 15"/>
          <p:cNvSpPr txBox="1"/>
          <p:nvPr/>
        </p:nvSpPr>
        <p:spPr>
          <a:xfrm>
            <a:off x="794568" y="2479829"/>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6</a:t>
            </a:r>
            <a:endParaRPr lang="zh-CN" altLang="en-US" sz="3200" dirty="0">
              <a:solidFill>
                <a:schemeClr val="tx1">
                  <a:lumMod val="95000"/>
                  <a:lumOff val="5000"/>
                </a:schemeClr>
              </a:solidFill>
              <a:ea typeface="楷体_GB2312"/>
            </a:endParaRPr>
          </a:p>
        </p:txBody>
      </p:sp>
      <p:cxnSp>
        <p:nvCxnSpPr>
          <p:cNvPr id="17" name="直接连接符 16"/>
          <p:cNvCxnSpPr/>
          <p:nvPr/>
        </p:nvCxnSpPr>
        <p:spPr>
          <a:xfrm>
            <a:off x="794568" y="256054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411760" y="2056492"/>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3</a:t>
            </a:r>
            <a:endParaRPr lang="zh-CN" altLang="en-US" sz="3200" dirty="0">
              <a:solidFill>
                <a:schemeClr val="tx1">
                  <a:lumMod val="95000"/>
                  <a:lumOff val="5000"/>
                </a:schemeClr>
              </a:solidFill>
              <a:ea typeface="楷体_GB2312"/>
            </a:endParaRPr>
          </a:p>
        </p:txBody>
      </p:sp>
      <p:sp>
        <p:nvSpPr>
          <p:cNvPr id="19" name="TextBox 18"/>
          <p:cNvSpPr txBox="1"/>
          <p:nvPr/>
        </p:nvSpPr>
        <p:spPr>
          <a:xfrm>
            <a:off x="2414216" y="2479829"/>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7</a:t>
            </a:r>
            <a:endParaRPr lang="zh-CN" altLang="en-US" sz="3200" dirty="0">
              <a:solidFill>
                <a:schemeClr val="tx1">
                  <a:lumMod val="95000"/>
                  <a:lumOff val="5000"/>
                </a:schemeClr>
              </a:solidFill>
              <a:ea typeface="楷体_GB2312"/>
            </a:endParaRPr>
          </a:p>
        </p:txBody>
      </p:sp>
      <p:cxnSp>
        <p:nvCxnSpPr>
          <p:cNvPr id="20" name="直接连接符 19"/>
          <p:cNvCxnSpPr/>
          <p:nvPr/>
        </p:nvCxnSpPr>
        <p:spPr>
          <a:xfrm>
            <a:off x="2427825" y="256054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034928" y="2056492"/>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a:t>
            </a:r>
            <a:endParaRPr lang="zh-CN" altLang="en-US" sz="3200" dirty="0">
              <a:solidFill>
                <a:schemeClr val="tx1">
                  <a:lumMod val="95000"/>
                  <a:lumOff val="5000"/>
                </a:schemeClr>
              </a:solidFill>
              <a:ea typeface="楷体_GB2312"/>
            </a:endParaRPr>
          </a:p>
        </p:txBody>
      </p:sp>
      <p:sp>
        <p:nvSpPr>
          <p:cNvPr id="22" name="TextBox 21"/>
          <p:cNvSpPr txBox="1"/>
          <p:nvPr/>
        </p:nvSpPr>
        <p:spPr>
          <a:xfrm>
            <a:off x="4012001" y="2479829"/>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5</a:t>
            </a:r>
            <a:endParaRPr lang="zh-CN" altLang="en-US" sz="3200" dirty="0">
              <a:solidFill>
                <a:schemeClr val="tx1">
                  <a:lumMod val="95000"/>
                  <a:lumOff val="5000"/>
                </a:schemeClr>
              </a:solidFill>
              <a:ea typeface="楷体_GB2312"/>
            </a:endParaRPr>
          </a:p>
        </p:txBody>
      </p:sp>
      <p:cxnSp>
        <p:nvCxnSpPr>
          <p:cNvPr id="23" name="直接连接符 22"/>
          <p:cNvCxnSpPr/>
          <p:nvPr/>
        </p:nvCxnSpPr>
        <p:spPr>
          <a:xfrm>
            <a:off x="4037356" y="256054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691112" y="2056492"/>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6</a:t>
            </a:r>
            <a:endParaRPr lang="zh-CN" altLang="en-US" sz="3200" dirty="0">
              <a:solidFill>
                <a:schemeClr val="tx1">
                  <a:lumMod val="95000"/>
                  <a:lumOff val="5000"/>
                </a:schemeClr>
              </a:solidFill>
              <a:ea typeface="楷体_GB2312"/>
            </a:endParaRPr>
          </a:p>
        </p:txBody>
      </p:sp>
      <p:sp>
        <p:nvSpPr>
          <p:cNvPr id="25" name="TextBox 24"/>
          <p:cNvSpPr txBox="1"/>
          <p:nvPr/>
        </p:nvSpPr>
        <p:spPr>
          <a:xfrm>
            <a:off x="5691112" y="2479829"/>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8</a:t>
            </a:r>
            <a:endParaRPr lang="zh-CN" altLang="en-US" sz="3200" dirty="0">
              <a:solidFill>
                <a:schemeClr val="tx1">
                  <a:lumMod val="95000"/>
                  <a:lumOff val="5000"/>
                </a:schemeClr>
              </a:solidFill>
              <a:ea typeface="楷体_GB2312"/>
            </a:endParaRPr>
          </a:p>
        </p:txBody>
      </p:sp>
      <p:sp>
        <p:nvSpPr>
          <p:cNvPr id="27" name="TextBox 26"/>
          <p:cNvSpPr txBox="1"/>
          <p:nvPr/>
        </p:nvSpPr>
        <p:spPr>
          <a:xfrm>
            <a:off x="7450635" y="2056492"/>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3</a:t>
            </a:r>
            <a:endParaRPr lang="zh-CN" altLang="en-US" sz="3200" dirty="0">
              <a:solidFill>
                <a:schemeClr val="tx1">
                  <a:lumMod val="95000"/>
                  <a:lumOff val="5000"/>
                </a:schemeClr>
              </a:solidFill>
              <a:ea typeface="楷体_GB2312"/>
            </a:endParaRPr>
          </a:p>
        </p:txBody>
      </p:sp>
      <p:sp>
        <p:nvSpPr>
          <p:cNvPr id="28" name="TextBox 27"/>
          <p:cNvSpPr txBox="1"/>
          <p:nvPr/>
        </p:nvSpPr>
        <p:spPr>
          <a:xfrm>
            <a:off x="7452320" y="2479829"/>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9</a:t>
            </a:r>
            <a:endParaRPr lang="zh-CN" altLang="en-US" sz="3200" dirty="0">
              <a:solidFill>
                <a:schemeClr val="tx1">
                  <a:lumMod val="95000"/>
                  <a:lumOff val="5000"/>
                </a:schemeClr>
              </a:solidFill>
              <a:ea typeface="楷体_GB2312"/>
            </a:endParaRPr>
          </a:p>
        </p:txBody>
      </p:sp>
      <p:sp>
        <p:nvSpPr>
          <p:cNvPr id="30" name="TextBox 29"/>
          <p:cNvSpPr txBox="1"/>
          <p:nvPr/>
        </p:nvSpPr>
        <p:spPr>
          <a:xfrm>
            <a:off x="827584" y="4797152"/>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9</a:t>
            </a:r>
            <a:endParaRPr lang="zh-CN" altLang="en-US" sz="3200" dirty="0">
              <a:solidFill>
                <a:schemeClr val="tx1">
                  <a:lumMod val="95000"/>
                  <a:lumOff val="5000"/>
                </a:schemeClr>
              </a:solidFill>
              <a:ea typeface="楷体_GB2312"/>
            </a:endParaRPr>
          </a:p>
        </p:txBody>
      </p:sp>
      <p:sp>
        <p:nvSpPr>
          <p:cNvPr id="31" name="TextBox 30"/>
          <p:cNvSpPr txBox="1"/>
          <p:nvPr/>
        </p:nvSpPr>
        <p:spPr>
          <a:xfrm>
            <a:off x="730193" y="5220489"/>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21</a:t>
            </a:r>
            <a:endParaRPr lang="zh-CN" altLang="en-US" sz="3200" dirty="0">
              <a:solidFill>
                <a:schemeClr val="tx1">
                  <a:lumMod val="95000"/>
                  <a:lumOff val="5000"/>
                </a:schemeClr>
              </a:solidFill>
              <a:ea typeface="楷体_GB2312"/>
            </a:endParaRPr>
          </a:p>
        </p:txBody>
      </p:sp>
      <p:cxnSp>
        <p:nvCxnSpPr>
          <p:cNvPr id="32" name="直接连接符 31"/>
          <p:cNvCxnSpPr/>
          <p:nvPr/>
        </p:nvCxnSpPr>
        <p:spPr>
          <a:xfrm>
            <a:off x="827584" y="530120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2444776" y="4797152"/>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3</a:t>
            </a:r>
            <a:endParaRPr lang="zh-CN" altLang="en-US" sz="3200" dirty="0">
              <a:solidFill>
                <a:schemeClr val="tx1">
                  <a:lumMod val="95000"/>
                  <a:lumOff val="5000"/>
                </a:schemeClr>
              </a:solidFill>
              <a:ea typeface="楷体_GB2312"/>
            </a:endParaRPr>
          </a:p>
        </p:txBody>
      </p:sp>
      <p:sp>
        <p:nvSpPr>
          <p:cNvPr id="34" name="TextBox 33"/>
          <p:cNvSpPr txBox="1"/>
          <p:nvPr/>
        </p:nvSpPr>
        <p:spPr>
          <a:xfrm>
            <a:off x="2447232" y="5220489"/>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4</a:t>
            </a:r>
            <a:endParaRPr lang="zh-CN" altLang="en-US" sz="3200" dirty="0">
              <a:solidFill>
                <a:schemeClr val="tx1">
                  <a:lumMod val="95000"/>
                  <a:lumOff val="5000"/>
                </a:schemeClr>
              </a:solidFill>
              <a:ea typeface="楷体_GB2312"/>
            </a:endParaRPr>
          </a:p>
        </p:txBody>
      </p:sp>
      <p:cxnSp>
        <p:nvCxnSpPr>
          <p:cNvPr id="35" name="直接连接符 34"/>
          <p:cNvCxnSpPr/>
          <p:nvPr/>
        </p:nvCxnSpPr>
        <p:spPr>
          <a:xfrm>
            <a:off x="2460841" y="530120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4067944" y="4797152"/>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a:t>
            </a:r>
            <a:endParaRPr lang="zh-CN" altLang="en-US" sz="3200" dirty="0">
              <a:solidFill>
                <a:schemeClr val="tx1">
                  <a:lumMod val="95000"/>
                  <a:lumOff val="5000"/>
                </a:schemeClr>
              </a:solidFill>
              <a:ea typeface="楷体_GB2312"/>
            </a:endParaRPr>
          </a:p>
        </p:txBody>
      </p:sp>
      <p:sp>
        <p:nvSpPr>
          <p:cNvPr id="37" name="TextBox 36"/>
          <p:cNvSpPr txBox="1"/>
          <p:nvPr/>
        </p:nvSpPr>
        <p:spPr>
          <a:xfrm>
            <a:off x="4067944" y="5220489"/>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3</a:t>
            </a:r>
            <a:endParaRPr lang="zh-CN" altLang="en-US" sz="3200" dirty="0">
              <a:solidFill>
                <a:schemeClr val="tx1">
                  <a:lumMod val="95000"/>
                  <a:lumOff val="5000"/>
                </a:schemeClr>
              </a:solidFill>
              <a:ea typeface="楷体_GB2312"/>
            </a:endParaRPr>
          </a:p>
        </p:txBody>
      </p:sp>
      <p:cxnSp>
        <p:nvCxnSpPr>
          <p:cNvPr id="38" name="直接连接符 37"/>
          <p:cNvCxnSpPr/>
          <p:nvPr/>
        </p:nvCxnSpPr>
        <p:spPr>
          <a:xfrm>
            <a:off x="4070372" y="530120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5724128" y="4797152"/>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a:t>
            </a:r>
            <a:endParaRPr lang="zh-CN" altLang="en-US" sz="3200" dirty="0">
              <a:solidFill>
                <a:schemeClr val="tx1">
                  <a:lumMod val="95000"/>
                  <a:lumOff val="5000"/>
                </a:schemeClr>
              </a:solidFill>
              <a:ea typeface="楷体_GB2312"/>
            </a:endParaRPr>
          </a:p>
        </p:txBody>
      </p:sp>
      <p:sp>
        <p:nvSpPr>
          <p:cNvPr id="40" name="TextBox 39"/>
          <p:cNvSpPr txBox="1"/>
          <p:nvPr/>
        </p:nvSpPr>
        <p:spPr>
          <a:xfrm>
            <a:off x="5724128" y="5220489"/>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3</a:t>
            </a:r>
            <a:endParaRPr lang="zh-CN" altLang="en-US" sz="3200" dirty="0">
              <a:solidFill>
                <a:schemeClr val="tx1">
                  <a:lumMod val="95000"/>
                  <a:lumOff val="5000"/>
                </a:schemeClr>
              </a:solidFill>
              <a:ea typeface="楷体_GB2312"/>
            </a:endParaRPr>
          </a:p>
        </p:txBody>
      </p:sp>
      <p:cxnSp>
        <p:nvCxnSpPr>
          <p:cNvPr id="41" name="直接连接符 40"/>
          <p:cNvCxnSpPr/>
          <p:nvPr/>
        </p:nvCxnSpPr>
        <p:spPr>
          <a:xfrm>
            <a:off x="5708834" y="530120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7353244" y="4797152"/>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10</a:t>
            </a:r>
            <a:endParaRPr lang="zh-CN" altLang="en-US" sz="3200" dirty="0">
              <a:solidFill>
                <a:schemeClr val="tx1">
                  <a:lumMod val="95000"/>
                  <a:lumOff val="5000"/>
                </a:schemeClr>
              </a:solidFill>
              <a:ea typeface="楷体_GB2312"/>
            </a:endParaRPr>
          </a:p>
        </p:txBody>
      </p:sp>
      <p:sp>
        <p:nvSpPr>
          <p:cNvPr id="43" name="TextBox 42"/>
          <p:cNvSpPr txBox="1"/>
          <p:nvPr/>
        </p:nvSpPr>
        <p:spPr>
          <a:xfrm>
            <a:off x="7354929" y="5220489"/>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25</a:t>
            </a:r>
            <a:endParaRPr lang="zh-CN" altLang="en-US" sz="3200" dirty="0">
              <a:solidFill>
                <a:schemeClr val="tx1">
                  <a:lumMod val="95000"/>
                  <a:lumOff val="5000"/>
                </a:schemeClr>
              </a:solidFill>
              <a:ea typeface="楷体_GB2312"/>
            </a:endParaRPr>
          </a:p>
        </p:txBody>
      </p:sp>
      <p:cxnSp>
        <p:nvCxnSpPr>
          <p:cNvPr id="44" name="直接连接符 43"/>
          <p:cNvCxnSpPr/>
          <p:nvPr/>
        </p:nvCxnSpPr>
        <p:spPr>
          <a:xfrm>
            <a:off x="7483651" y="530120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16" idx="2"/>
            <a:endCxn id="39" idx="0"/>
          </p:cNvCxnSpPr>
          <p:nvPr/>
        </p:nvCxnSpPr>
        <p:spPr>
          <a:xfrm>
            <a:off x="991096" y="3064604"/>
            <a:ext cx="4929560" cy="173254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9" idx="2"/>
            <a:endCxn id="30" idx="0"/>
          </p:cNvCxnSpPr>
          <p:nvPr/>
        </p:nvCxnSpPr>
        <p:spPr>
          <a:xfrm flipH="1">
            <a:off x="1024112" y="3064604"/>
            <a:ext cx="1586632" cy="173254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2" idx="2"/>
            <a:endCxn id="42" idx="0"/>
          </p:cNvCxnSpPr>
          <p:nvPr/>
        </p:nvCxnSpPr>
        <p:spPr>
          <a:xfrm>
            <a:off x="4208529" y="3064604"/>
            <a:ext cx="3445439" cy="173254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5" idx="2"/>
            <a:endCxn id="33" idx="0"/>
          </p:cNvCxnSpPr>
          <p:nvPr/>
        </p:nvCxnSpPr>
        <p:spPr>
          <a:xfrm flipH="1">
            <a:off x="2641304" y="3064604"/>
            <a:ext cx="3246336" cy="173254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28" idx="2"/>
            <a:endCxn id="36" idx="0"/>
          </p:cNvCxnSpPr>
          <p:nvPr/>
        </p:nvCxnSpPr>
        <p:spPr>
          <a:xfrm flipH="1">
            <a:off x="4264472" y="3064604"/>
            <a:ext cx="3384376" cy="173254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715008" y="2571744"/>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7429520" y="2571744"/>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right)">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left)">
                                      <p:cBhvr>
                                        <p:cTn id="17" dur="500"/>
                                        <p:tgtEl>
                                          <p:spTgt spid="5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wipe(right)">
                                      <p:cBhvr>
                                        <p:cTn id="22" dur="500"/>
                                        <p:tgtEl>
                                          <p:spTgt spid="5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wipe(right)">
                                      <p:cBhvr>
                                        <p:cTn id="2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矩形 6"/>
          <p:cNvSpPr/>
          <p:nvPr/>
        </p:nvSpPr>
        <p:spPr>
          <a:xfrm>
            <a:off x="-6088" y="692696"/>
            <a:ext cx="5750292" cy="584775"/>
          </a:xfrm>
          <a:prstGeom prst="rect">
            <a:avLst/>
          </a:prstGeom>
        </p:spPr>
        <p:txBody>
          <a:bodyPr wrap="none">
            <a:spAutoFit/>
          </a:bodyPr>
          <a:lstStyle/>
          <a:p>
            <a:r>
              <a:rPr lang="en-US" altLang="zh-CN" sz="3200" dirty="0">
                <a:latin typeface="+mn-ea"/>
                <a:ea typeface="+mn-ea"/>
              </a:rPr>
              <a:t>2.</a:t>
            </a:r>
            <a:r>
              <a:rPr lang="zh-CN" altLang="en-US" sz="3200" dirty="0">
                <a:latin typeface="+mn-ea"/>
                <a:ea typeface="+mn-ea"/>
              </a:rPr>
              <a:t>教材第</a:t>
            </a:r>
            <a:r>
              <a:rPr lang="en-US" altLang="zh-CN" sz="3200" dirty="0">
                <a:latin typeface="+mn-ea"/>
                <a:ea typeface="+mn-ea"/>
              </a:rPr>
              <a:t>66</a:t>
            </a:r>
            <a:r>
              <a:rPr lang="zh-CN" altLang="en-US" sz="3200" dirty="0">
                <a:latin typeface="+mn-ea"/>
                <a:ea typeface="+mn-ea"/>
              </a:rPr>
              <a:t>页练习十六第</a:t>
            </a:r>
            <a:r>
              <a:rPr lang="en-US" altLang="zh-CN" sz="3200" dirty="0" smtClean="0">
                <a:latin typeface="+mn-ea"/>
                <a:ea typeface="+mn-ea"/>
              </a:rPr>
              <a:t>1</a:t>
            </a:r>
            <a:r>
              <a:rPr lang="zh-CN" altLang="en-US" sz="3200" dirty="0" smtClean="0">
                <a:latin typeface="+mn-ea"/>
                <a:ea typeface="+mn-ea"/>
              </a:rPr>
              <a:t>题</a:t>
            </a:r>
            <a:r>
              <a:rPr lang="zh-CN" altLang="en-US" sz="3200" dirty="0">
                <a:latin typeface="+mn-ea"/>
                <a:ea typeface="+mn-ea"/>
              </a:rPr>
              <a:t>。</a:t>
            </a:r>
            <a:endParaRPr lang="zh-CN" altLang="zh-CN" sz="3200" dirty="0">
              <a:latin typeface="+mn-ea"/>
              <a:ea typeface="+mn-ea"/>
            </a:endParaRPr>
          </a:p>
        </p:txBody>
      </p:sp>
      <p:sp>
        <p:nvSpPr>
          <p:cNvPr id="8" name="TextBox 7"/>
          <p:cNvSpPr txBox="1"/>
          <p:nvPr/>
        </p:nvSpPr>
        <p:spPr>
          <a:xfrm>
            <a:off x="35497" y="1196752"/>
            <a:ext cx="8776966" cy="584775"/>
          </a:xfrm>
          <a:prstGeom prst="rect">
            <a:avLst/>
          </a:prstGeom>
          <a:noFill/>
        </p:spPr>
        <p:txBody>
          <a:bodyPr wrap="square" rtlCol="0">
            <a:spAutoFit/>
          </a:bodyPr>
          <a:lstStyle/>
          <a:p>
            <a:r>
              <a:rPr lang="en-US" altLang="zh-CN" sz="3200" dirty="0" smtClean="0">
                <a:solidFill>
                  <a:schemeClr val="tx1">
                    <a:lumMod val="95000"/>
                    <a:lumOff val="5000"/>
                  </a:schemeClr>
                </a:solidFill>
                <a:latin typeface="+mn-ea"/>
                <a:ea typeface="+mn-ea"/>
              </a:rPr>
              <a:t>1.</a:t>
            </a:r>
            <a:r>
              <a:rPr lang="zh-CN" altLang="en-US" sz="3200" dirty="0" smtClean="0">
                <a:solidFill>
                  <a:schemeClr val="tx1">
                    <a:lumMod val="95000"/>
                    <a:lumOff val="5000"/>
                  </a:schemeClr>
                </a:solidFill>
                <a:latin typeface="+mn-ea"/>
                <a:ea typeface="+mn-ea"/>
              </a:rPr>
              <a:t>蓝色部分和红色部分哪个多些？为什么？</a:t>
            </a:r>
            <a:endParaRPr lang="zh-CN" altLang="en-US" sz="3200" dirty="0">
              <a:solidFill>
                <a:schemeClr val="tx1">
                  <a:lumMod val="95000"/>
                  <a:lumOff val="5000"/>
                </a:schemeClr>
              </a:solidFill>
              <a:latin typeface="+mn-ea"/>
              <a:ea typeface="+mn-ea"/>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l="11947" t="5679" r="10233" b="8007"/>
          <a:stretch>
            <a:fillRect/>
          </a:stretch>
        </p:blipFill>
        <p:spPr bwMode="auto">
          <a:xfrm>
            <a:off x="1538605" y="1887220"/>
            <a:ext cx="1530350" cy="1553845"/>
          </a:xfrm>
          <a:prstGeom prst="ellipse">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l="12715" t="6275" r="13408" b="7087"/>
          <a:stretch>
            <a:fillRect/>
          </a:stretch>
        </p:blipFill>
        <p:spPr bwMode="auto">
          <a:xfrm>
            <a:off x="5111115" y="1960880"/>
            <a:ext cx="1457325" cy="1490345"/>
          </a:xfrm>
          <a:prstGeom prst="ellipse">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矩形 2"/>
          <p:cNvSpPr/>
          <p:nvPr/>
        </p:nvSpPr>
        <p:spPr>
          <a:xfrm>
            <a:off x="1280988" y="4437112"/>
            <a:ext cx="5593198" cy="707886"/>
          </a:xfrm>
          <a:prstGeom prst="rect">
            <a:avLst/>
          </a:prstGeom>
        </p:spPr>
        <p:txBody>
          <a:bodyPr wrap="none">
            <a:spAutoFit/>
          </a:bodyPr>
          <a:lstStyle/>
          <a:p>
            <a:r>
              <a:rPr lang="zh-CN" altLang="zh-CN" sz="4000" dirty="0">
                <a:solidFill>
                  <a:srgbClr val="FF0000"/>
                </a:solidFill>
                <a:latin typeface="+mn-ea"/>
                <a:ea typeface="+mn-ea"/>
              </a:rPr>
              <a:t>一样多。</a:t>
            </a:r>
            <a:r>
              <a:rPr lang="zh-CN" altLang="zh-CN" sz="4000" dirty="0" smtClean="0">
                <a:solidFill>
                  <a:srgbClr val="FF0000"/>
                </a:solidFill>
                <a:latin typeface="+mn-ea"/>
                <a:ea typeface="+mn-ea"/>
              </a:rPr>
              <a:t>因为</a:t>
            </a:r>
            <a:r>
              <a:rPr lang="en-US" altLang="zh-CN" sz="4000" dirty="0" smtClean="0">
                <a:solidFill>
                  <a:srgbClr val="FF0000"/>
                </a:solidFill>
                <a:latin typeface="+mn-ea"/>
                <a:ea typeface="+mn-ea"/>
              </a:rPr>
              <a:t>       </a:t>
            </a:r>
            <a:r>
              <a:rPr lang="zh-CN" altLang="zh-CN" sz="4000" dirty="0" smtClean="0">
                <a:solidFill>
                  <a:srgbClr val="FF0000"/>
                </a:solidFill>
                <a:latin typeface="+mn-ea"/>
                <a:ea typeface="+mn-ea"/>
              </a:rPr>
              <a:t>。</a:t>
            </a:r>
            <a:endParaRPr lang="zh-CN" altLang="en-US" sz="4000" dirty="0">
              <a:solidFill>
                <a:srgbClr val="FF0000"/>
              </a:solidFill>
              <a:latin typeface="+mn-ea"/>
              <a:ea typeface="+mn-ea"/>
            </a:endParaRPr>
          </a:p>
        </p:txBody>
      </p:sp>
      <p:sp>
        <p:nvSpPr>
          <p:cNvPr id="12" name="TextBox 11"/>
          <p:cNvSpPr txBox="1"/>
          <p:nvPr/>
        </p:nvSpPr>
        <p:spPr>
          <a:xfrm>
            <a:off x="4499992" y="4293096"/>
            <a:ext cx="704039" cy="707886"/>
          </a:xfrm>
          <a:prstGeom prst="rect">
            <a:avLst/>
          </a:prstGeom>
          <a:noFill/>
        </p:spPr>
        <p:txBody>
          <a:bodyPr wrap="none" rtlCol="0">
            <a:spAutoFit/>
          </a:bodyPr>
          <a:lstStyle/>
          <a:p>
            <a:r>
              <a:rPr lang="en-US" altLang="zh-CN" sz="4000" dirty="0" smtClean="0">
                <a:solidFill>
                  <a:srgbClr val="FF0000"/>
                </a:solidFill>
                <a:ea typeface="楷体_GB2312"/>
              </a:rPr>
              <a:t>12</a:t>
            </a:r>
            <a:endParaRPr lang="zh-CN" altLang="en-US" sz="4000" dirty="0">
              <a:solidFill>
                <a:srgbClr val="FF0000"/>
              </a:solidFill>
              <a:ea typeface="楷体_GB2312"/>
            </a:endParaRPr>
          </a:p>
        </p:txBody>
      </p:sp>
      <p:sp>
        <p:nvSpPr>
          <p:cNvPr id="13" name="TextBox 12"/>
          <p:cNvSpPr txBox="1"/>
          <p:nvPr/>
        </p:nvSpPr>
        <p:spPr>
          <a:xfrm>
            <a:off x="4499992" y="4809346"/>
            <a:ext cx="704039" cy="707886"/>
          </a:xfrm>
          <a:prstGeom prst="rect">
            <a:avLst/>
          </a:prstGeom>
          <a:noFill/>
        </p:spPr>
        <p:txBody>
          <a:bodyPr wrap="none" rtlCol="0">
            <a:spAutoFit/>
          </a:bodyPr>
          <a:lstStyle/>
          <a:p>
            <a:r>
              <a:rPr lang="en-US" altLang="zh-CN" sz="4000" dirty="0" smtClean="0">
                <a:solidFill>
                  <a:srgbClr val="FF0000"/>
                </a:solidFill>
                <a:ea typeface="楷体_GB2312"/>
              </a:rPr>
              <a:t>16</a:t>
            </a:r>
            <a:endParaRPr lang="zh-CN" altLang="en-US" sz="4000" dirty="0">
              <a:solidFill>
                <a:srgbClr val="FF0000"/>
              </a:solidFill>
              <a:ea typeface="楷体_GB2312"/>
            </a:endParaRPr>
          </a:p>
        </p:txBody>
      </p:sp>
      <p:cxnSp>
        <p:nvCxnSpPr>
          <p:cNvPr id="14" name="直接连接符 13"/>
          <p:cNvCxnSpPr/>
          <p:nvPr/>
        </p:nvCxnSpPr>
        <p:spPr>
          <a:xfrm>
            <a:off x="4567808" y="4890065"/>
            <a:ext cx="5802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096768" y="4510426"/>
            <a:ext cx="439544" cy="707886"/>
          </a:xfrm>
          <a:prstGeom prst="rect">
            <a:avLst/>
          </a:prstGeom>
          <a:noFill/>
        </p:spPr>
        <p:txBody>
          <a:bodyPr wrap="none" rtlCol="0">
            <a:spAutoFit/>
          </a:bodyPr>
          <a:lstStyle/>
          <a:p>
            <a:r>
              <a:rPr lang="en-US" altLang="zh-CN" sz="4000" dirty="0" smtClean="0">
                <a:solidFill>
                  <a:srgbClr val="FF0000"/>
                </a:solidFill>
                <a:ea typeface="楷体_GB2312"/>
              </a:rPr>
              <a:t>=</a:t>
            </a:r>
            <a:endParaRPr lang="zh-CN" altLang="en-US" sz="4000" dirty="0">
              <a:solidFill>
                <a:srgbClr val="FF0000"/>
              </a:solidFill>
              <a:ea typeface="楷体_GB2312"/>
            </a:endParaRPr>
          </a:p>
        </p:txBody>
      </p:sp>
      <p:sp>
        <p:nvSpPr>
          <p:cNvPr id="16" name="TextBox 15"/>
          <p:cNvSpPr txBox="1"/>
          <p:nvPr/>
        </p:nvSpPr>
        <p:spPr>
          <a:xfrm>
            <a:off x="5567808" y="4293096"/>
            <a:ext cx="444352" cy="707886"/>
          </a:xfrm>
          <a:prstGeom prst="rect">
            <a:avLst/>
          </a:prstGeom>
          <a:noFill/>
        </p:spPr>
        <p:txBody>
          <a:bodyPr wrap="none" rtlCol="0">
            <a:spAutoFit/>
          </a:bodyPr>
          <a:lstStyle/>
          <a:p>
            <a:r>
              <a:rPr lang="en-US" altLang="zh-CN" sz="4000" dirty="0" smtClean="0">
                <a:solidFill>
                  <a:srgbClr val="FF0000"/>
                </a:solidFill>
                <a:ea typeface="楷体_GB2312"/>
              </a:rPr>
              <a:t>6</a:t>
            </a:r>
            <a:endParaRPr lang="zh-CN" altLang="en-US" sz="4000" dirty="0">
              <a:solidFill>
                <a:srgbClr val="FF0000"/>
              </a:solidFill>
              <a:ea typeface="楷体_GB2312"/>
            </a:endParaRPr>
          </a:p>
        </p:txBody>
      </p:sp>
      <p:sp>
        <p:nvSpPr>
          <p:cNvPr id="17" name="TextBox 16"/>
          <p:cNvSpPr txBox="1"/>
          <p:nvPr/>
        </p:nvSpPr>
        <p:spPr>
          <a:xfrm>
            <a:off x="5560362" y="4809346"/>
            <a:ext cx="444352" cy="707886"/>
          </a:xfrm>
          <a:prstGeom prst="rect">
            <a:avLst/>
          </a:prstGeom>
          <a:noFill/>
        </p:spPr>
        <p:txBody>
          <a:bodyPr wrap="none" rtlCol="0">
            <a:spAutoFit/>
          </a:bodyPr>
          <a:lstStyle/>
          <a:p>
            <a:r>
              <a:rPr lang="en-US" altLang="zh-CN" sz="4000" dirty="0" smtClean="0">
                <a:solidFill>
                  <a:srgbClr val="FF0000"/>
                </a:solidFill>
                <a:ea typeface="楷体_GB2312"/>
              </a:rPr>
              <a:t>8</a:t>
            </a:r>
            <a:endParaRPr lang="zh-CN" altLang="en-US" sz="4000" dirty="0">
              <a:solidFill>
                <a:srgbClr val="FF0000"/>
              </a:solidFill>
              <a:ea typeface="楷体_GB2312"/>
            </a:endParaRPr>
          </a:p>
        </p:txBody>
      </p:sp>
      <p:cxnSp>
        <p:nvCxnSpPr>
          <p:cNvPr id="18" name="直接连接符 17"/>
          <p:cNvCxnSpPr/>
          <p:nvPr/>
        </p:nvCxnSpPr>
        <p:spPr>
          <a:xfrm>
            <a:off x="5567808" y="4890065"/>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par>
                                <p:cTn id="15" presetID="22" presetClass="entr" presetSubtype="8"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par>
                                <p:cTn id="27" presetID="22" presetClass="entr" presetSubtype="8"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3" grpId="0"/>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矩形 6"/>
          <p:cNvSpPr/>
          <p:nvPr/>
        </p:nvSpPr>
        <p:spPr>
          <a:xfrm>
            <a:off x="571472" y="571480"/>
            <a:ext cx="5750292" cy="584775"/>
          </a:xfrm>
          <a:prstGeom prst="rect">
            <a:avLst/>
          </a:prstGeom>
        </p:spPr>
        <p:txBody>
          <a:bodyPr wrap="none">
            <a:spAutoFit/>
          </a:bodyPr>
          <a:lstStyle/>
          <a:p>
            <a:r>
              <a:rPr lang="en-US" altLang="zh-CN" sz="3200" dirty="0">
                <a:latin typeface="+mn-ea"/>
                <a:ea typeface="+mn-ea"/>
              </a:rPr>
              <a:t>2.</a:t>
            </a:r>
            <a:r>
              <a:rPr lang="zh-CN" altLang="en-US" sz="3200" dirty="0">
                <a:latin typeface="+mn-ea"/>
                <a:ea typeface="+mn-ea"/>
              </a:rPr>
              <a:t>教材第</a:t>
            </a:r>
            <a:r>
              <a:rPr lang="en-US" altLang="zh-CN" sz="3200" dirty="0">
                <a:latin typeface="+mn-ea"/>
                <a:ea typeface="+mn-ea"/>
              </a:rPr>
              <a:t>66</a:t>
            </a:r>
            <a:r>
              <a:rPr lang="zh-CN" altLang="en-US" sz="3200" dirty="0">
                <a:latin typeface="+mn-ea"/>
                <a:ea typeface="+mn-ea"/>
              </a:rPr>
              <a:t>页练习十六</a:t>
            </a:r>
            <a:r>
              <a:rPr lang="zh-CN" altLang="en-US" sz="3200" dirty="0" smtClean="0">
                <a:latin typeface="+mn-ea"/>
                <a:ea typeface="+mn-ea"/>
              </a:rPr>
              <a:t>第</a:t>
            </a:r>
            <a:r>
              <a:rPr lang="en-US" altLang="zh-CN" sz="3200" dirty="0" smtClean="0">
                <a:latin typeface="+mn-ea"/>
                <a:ea typeface="+mn-ea"/>
              </a:rPr>
              <a:t>2</a:t>
            </a:r>
            <a:r>
              <a:rPr lang="zh-CN" altLang="en-US" sz="3200" dirty="0" smtClean="0">
                <a:latin typeface="+mn-ea"/>
                <a:ea typeface="+mn-ea"/>
              </a:rPr>
              <a:t>题</a:t>
            </a:r>
            <a:r>
              <a:rPr lang="zh-CN" altLang="en-US" sz="3200" dirty="0">
                <a:latin typeface="+mn-ea"/>
                <a:ea typeface="+mn-ea"/>
              </a:rPr>
              <a:t>。</a:t>
            </a:r>
            <a:endParaRPr lang="zh-CN" altLang="zh-CN" sz="3200" dirty="0">
              <a:latin typeface="+mn-ea"/>
              <a:ea typeface="+mn-ea"/>
            </a:endParaRPr>
          </a:p>
        </p:txBody>
      </p:sp>
      <p:sp>
        <p:nvSpPr>
          <p:cNvPr id="6" name="TextBox 5"/>
          <p:cNvSpPr txBox="1"/>
          <p:nvPr/>
        </p:nvSpPr>
        <p:spPr>
          <a:xfrm>
            <a:off x="500034" y="1271662"/>
            <a:ext cx="8215370" cy="1077218"/>
          </a:xfrm>
          <a:prstGeom prst="rect">
            <a:avLst/>
          </a:prstGeom>
          <a:noFill/>
        </p:spPr>
        <p:txBody>
          <a:bodyPr wrap="square" rtlCol="0">
            <a:spAutoFit/>
          </a:bodyPr>
          <a:lstStyle/>
          <a:p>
            <a:r>
              <a:rPr lang="zh-CN" altLang="en-US" sz="3200" dirty="0" smtClean="0">
                <a:solidFill>
                  <a:schemeClr val="tx1">
                    <a:lumMod val="95000"/>
                    <a:lumOff val="5000"/>
                  </a:schemeClr>
                </a:solidFill>
                <a:latin typeface="+mn-ea"/>
                <a:ea typeface="+mn-ea"/>
              </a:rPr>
              <a:t>观察下面每个分数的分子和分母，哪些有公因数</a:t>
            </a:r>
            <a:r>
              <a:rPr lang="en-US" altLang="zh-CN" sz="3200" dirty="0" smtClean="0">
                <a:solidFill>
                  <a:schemeClr val="tx1">
                    <a:lumMod val="95000"/>
                    <a:lumOff val="5000"/>
                  </a:schemeClr>
                </a:solidFill>
                <a:latin typeface="+mn-ea"/>
                <a:ea typeface="+mn-ea"/>
              </a:rPr>
              <a:t>2</a:t>
            </a:r>
            <a:r>
              <a:rPr lang="zh-CN" altLang="en-US" sz="3200" dirty="0">
                <a:solidFill>
                  <a:schemeClr val="tx1">
                    <a:lumMod val="95000"/>
                    <a:lumOff val="5000"/>
                  </a:schemeClr>
                </a:solidFill>
                <a:latin typeface="+mn-ea"/>
                <a:ea typeface="+mn-ea"/>
              </a:rPr>
              <a:t>？哪些有</a:t>
            </a:r>
            <a:r>
              <a:rPr lang="zh-CN" altLang="en-US" sz="3200" dirty="0" smtClean="0">
                <a:solidFill>
                  <a:schemeClr val="tx1">
                    <a:lumMod val="95000"/>
                    <a:lumOff val="5000"/>
                  </a:schemeClr>
                </a:solidFill>
                <a:latin typeface="+mn-ea"/>
                <a:ea typeface="+mn-ea"/>
              </a:rPr>
              <a:t>公因数</a:t>
            </a:r>
            <a:r>
              <a:rPr lang="en-US" altLang="zh-CN" sz="3200" dirty="0" smtClean="0">
                <a:solidFill>
                  <a:schemeClr val="tx1">
                    <a:lumMod val="95000"/>
                    <a:lumOff val="5000"/>
                  </a:schemeClr>
                </a:solidFill>
                <a:latin typeface="+mn-ea"/>
                <a:ea typeface="+mn-ea"/>
              </a:rPr>
              <a:t>5</a:t>
            </a:r>
            <a:r>
              <a:rPr lang="zh-CN" altLang="en-US" sz="3200" dirty="0" smtClean="0">
                <a:solidFill>
                  <a:schemeClr val="tx1">
                    <a:lumMod val="95000"/>
                    <a:lumOff val="5000"/>
                  </a:schemeClr>
                </a:solidFill>
                <a:latin typeface="+mn-ea"/>
                <a:ea typeface="+mn-ea"/>
              </a:rPr>
              <a:t>？</a:t>
            </a:r>
            <a:r>
              <a:rPr lang="zh-CN" altLang="en-US" sz="3200" dirty="0">
                <a:solidFill>
                  <a:schemeClr val="tx1">
                    <a:lumMod val="95000"/>
                    <a:lumOff val="5000"/>
                  </a:schemeClr>
                </a:solidFill>
                <a:latin typeface="+mn-ea"/>
                <a:ea typeface="+mn-ea"/>
              </a:rPr>
              <a:t>哪些有</a:t>
            </a:r>
            <a:r>
              <a:rPr lang="zh-CN" altLang="en-US" sz="3200" dirty="0" smtClean="0">
                <a:solidFill>
                  <a:schemeClr val="tx1">
                    <a:lumMod val="95000"/>
                    <a:lumOff val="5000"/>
                  </a:schemeClr>
                </a:solidFill>
                <a:latin typeface="+mn-ea"/>
                <a:ea typeface="+mn-ea"/>
              </a:rPr>
              <a:t>公因数</a:t>
            </a:r>
            <a:r>
              <a:rPr lang="en-US" altLang="zh-CN" sz="3200" dirty="0" smtClean="0">
                <a:solidFill>
                  <a:schemeClr val="tx1">
                    <a:lumMod val="95000"/>
                    <a:lumOff val="5000"/>
                  </a:schemeClr>
                </a:solidFill>
                <a:latin typeface="+mn-ea"/>
                <a:ea typeface="+mn-ea"/>
              </a:rPr>
              <a:t>3</a:t>
            </a:r>
            <a:r>
              <a:rPr lang="zh-CN" altLang="en-US" sz="3200" dirty="0" smtClean="0">
                <a:solidFill>
                  <a:schemeClr val="tx1">
                    <a:lumMod val="95000"/>
                    <a:lumOff val="5000"/>
                  </a:schemeClr>
                </a:solidFill>
                <a:latin typeface="+mn-ea"/>
                <a:ea typeface="+mn-ea"/>
              </a:rPr>
              <a:t>？</a:t>
            </a:r>
            <a:endParaRPr lang="zh-CN" altLang="en-US" sz="3200" dirty="0">
              <a:solidFill>
                <a:schemeClr val="tx1">
                  <a:lumMod val="95000"/>
                  <a:lumOff val="5000"/>
                </a:schemeClr>
              </a:solidFill>
              <a:latin typeface="+mn-ea"/>
              <a:ea typeface="+mn-ea"/>
            </a:endParaRPr>
          </a:p>
        </p:txBody>
      </p:sp>
      <p:sp>
        <p:nvSpPr>
          <p:cNvPr id="8" name="TextBox 7"/>
          <p:cNvSpPr txBox="1"/>
          <p:nvPr/>
        </p:nvSpPr>
        <p:spPr>
          <a:xfrm>
            <a:off x="866576" y="2348880"/>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4</a:t>
            </a:r>
            <a:endParaRPr lang="zh-CN" altLang="en-US" sz="3200" dirty="0">
              <a:solidFill>
                <a:schemeClr val="tx1">
                  <a:lumMod val="95000"/>
                  <a:lumOff val="5000"/>
                </a:schemeClr>
              </a:solidFill>
              <a:ea typeface="楷体_GB2312"/>
            </a:endParaRPr>
          </a:p>
        </p:txBody>
      </p:sp>
      <p:sp>
        <p:nvSpPr>
          <p:cNvPr id="9" name="TextBox 8"/>
          <p:cNvSpPr txBox="1"/>
          <p:nvPr/>
        </p:nvSpPr>
        <p:spPr>
          <a:xfrm>
            <a:off x="866576" y="2772217"/>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8</a:t>
            </a:r>
            <a:endParaRPr lang="zh-CN" altLang="en-US" sz="3200" dirty="0">
              <a:solidFill>
                <a:schemeClr val="tx1">
                  <a:lumMod val="95000"/>
                  <a:lumOff val="5000"/>
                </a:schemeClr>
              </a:solidFill>
              <a:ea typeface="楷体_GB2312"/>
            </a:endParaRPr>
          </a:p>
        </p:txBody>
      </p:sp>
      <p:cxnSp>
        <p:nvCxnSpPr>
          <p:cNvPr id="10" name="直接连接符 9"/>
          <p:cNvCxnSpPr/>
          <p:nvPr/>
        </p:nvCxnSpPr>
        <p:spPr>
          <a:xfrm>
            <a:off x="866576" y="28529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016248" y="2348880"/>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9</a:t>
            </a:r>
            <a:endParaRPr lang="zh-CN" altLang="en-US" sz="3200" dirty="0">
              <a:solidFill>
                <a:schemeClr val="tx1">
                  <a:lumMod val="95000"/>
                  <a:lumOff val="5000"/>
                </a:schemeClr>
              </a:solidFill>
              <a:ea typeface="楷体_GB2312"/>
            </a:endParaRPr>
          </a:p>
        </p:txBody>
      </p:sp>
      <p:sp>
        <p:nvSpPr>
          <p:cNvPr id="12" name="TextBox 11"/>
          <p:cNvSpPr txBox="1"/>
          <p:nvPr/>
        </p:nvSpPr>
        <p:spPr>
          <a:xfrm>
            <a:off x="1882321" y="277221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12</a:t>
            </a:r>
            <a:endParaRPr lang="zh-CN" altLang="en-US" sz="3200" dirty="0">
              <a:solidFill>
                <a:schemeClr val="tx1">
                  <a:lumMod val="95000"/>
                  <a:lumOff val="5000"/>
                </a:schemeClr>
              </a:solidFill>
              <a:ea typeface="楷体_GB2312"/>
            </a:endParaRPr>
          </a:p>
        </p:txBody>
      </p:sp>
      <p:cxnSp>
        <p:nvCxnSpPr>
          <p:cNvPr id="13" name="直接连接符 12"/>
          <p:cNvCxnSpPr/>
          <p:nvPr/>
        </p:nvCxnSpPr>
        <p:spPr>
          <a:xfrm>
            <a:off x="1993321" y="28529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987824" y="2348880"/>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15</a:t>
            </a:r>
            <a:endParaRPr lang="zh-CN" altLang="en-US" sz="3200" dirty="0">
              <a:solidFill>
                <a:schemeClr val="tx1">
                  <a:lumMod val="95000"/>
                  <a:lumOff val="5000"/>
                </a:schemeClr>
              </a:solidFill>
              <a:ea typeface="楷体_GB2312"/>
            </a:endParaRPr>
          </a:p>
        </p:txBody>
      </p:sp>
      <p:sp>
        <p:nvSpPr>
          <p:cNvPr id="15" name="TextBox 14"/>
          <p:cNvSpPr txBox="1"/>
          <p:nvPr/>
        </p:nvSpPr>
        <p:spPr>
          <a:xfrm>
            <a:off x="3011522" y="277221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20</a:t>
            </a:r>
            <a:endParaRPr lang="zh-CN" altLang="en-US" sz="3200" dirty="0">
              <a:solidFill>
                <a:schemeClr val="tx1">
                  <a:lumMod val="95000"/>
                  <a:lumOff val="5000"/>
                </a:schemeClr>
              </a:solidFill>
              <a:ea typeface="楷体_GB2312"/>
            </a:endParaRPr>
          </a:p>
        </p:txBody>
      </p:sp>
      <p:cxnSp>
        <p:nvCxnSpPr>
          <p:cNvPr id="16" name="直接连接符 15"/>
          <p:cNvCxnSpPr/>
          <p:nvPr/>
        </p:nvCxnSpPr>
        <p:spPr>
          <a:xfrm>
            <a:off x="3101252" y="28529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137496" y="2348880"/>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30</a:t>
            </a:r>
            <a:endParaRPr lang="zh-CN" altLang="en-US" sz="3200" dirty="0">
              <a:solidFill>
                <a:schemeClr val="tx1">
                  <a:lumMod val="95000"/>
                  <a:lumOff val="5000"/>
                </a:schemeClr>
              </a:solidFill>
              <a:ea typeface="楷体_GB2312"/>
            </a:endParaRPr>
          </a:p>
        </p:txBody>
      </p:sp>
      <p:sp>
        <p:nvSpPr>
          <p:cNvPr id="18" name="TextBox 17"/>
          <p:cNvSpPr txBox="1"/>
          <p:nvPr/>
        </p:nvSpPr>
        <p:spPr>
          <a:xfrm>
            <a:off x="4152790" y="277221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45</a:t>
            </a:r>
            <a:endParaRPr lang="zh-CN" altLang="en-US" sz="3200" dirty="0">
              <a:solidFill>
                <a:schemeClr val="tx1">
                  <a:lumMod val="95000"/>
                  <a:lumOff val="5000"/>
                </a:schemeClr>
              </a:solidFill>
              <a:ea typeface="楷体_GB2312"/>
            </a:endParaRPr>
          </a:p>
        </p:txBody>
      </p:sp>
      <p:cxnSp>
        <p:nvCxnSpPr>
          <p:cNvPr id="19" name="直接连接符 18"/>
          <p:cNvCxnSpPr/>
          <p:nvPr/>
        </p:nvCxnSpPr>
        <p:spPr>
          <a:xfrm>
            <a:off x="4233202" y="28529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264241" y="2348880"/>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40</a:t>
            </a:r>
            <a:endParaRPr lang="zh-CN" altLang="en-US" sz="3200" dirty="0">
              <a:solidFill>
                <a:schemeClr val="tx1">
                  <a:lumMod val="95000"/>
                  <a:lumOff val="5000"/>
                </a:schemeClr>
              </a:solidFill>
              <a:ea typeface="楷体_GB2312"/>
            </a:endParaRPr>
          </a:p>
        </p:txBody>
      </p:sp>
      <p:sp>
        <p:nvSpPr>
          <p:cNvPr id="21" name="TextBox 20"/>
          <p:cNvSpPr txBox="1"/>
          <p:nvPr/>
        </p:nvSpPr>
        <p:spPr>
          <a:xfrm>
            <a:off x="5264241" y="277221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60</a:t>
            </a:r>
            <a:endParaRPr lang="zh-CN" altLang="en-US" sz="3200" dirty="0">
              <a:solidFill>
                <a:schemeClr val="tx1">
                  <a:lumMod val="95000"/>
                  <a:lumOff val="5000"/>
                </a:schemeClr>
              </a:solidFill>
              <a:ea typeface="楷体_GB2312"/>
            </a:endParaRPr>
          </a:p>
        </p:txBody>
      </p:sp>
      <p:cxnSp>
        <p:nvCxnSpPr>
          <p:cNvPr id="22" name="直接连接符 21"/>
          <p:cNvCxnSpPr/>
          <p:nvPr/>
        </p:nvCxnSpPr>
        <p:spPr>
          <a:xfrm>
            <a:off x="5375241" y="28529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344361" y="2348880"/>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84</a:t>
            </a:r>
            <a:endParaRPr lang="zh-CN" altLang="en-US" sz="3200" dirty="0">
              <a:solidFill>
                <a:schemeClr val="tx1">
                  <a:lumMod val="95000"/>
                  <a:lumOff val="5000"/>
                </a:schemeClr>
              </a:solidFill>
              <a:ea typeface="楷体_GB2312"/>
            </a:endParaRPr>
          </a:p>
        </p:txBody>
      </p:sp>
      <p:sp>
        <p:nvSpPr>
          <p:cNvPr id="24" name="TextBox 23"/>
          <p:cNvSpPr txBox="1"/>
          <p:nvPr/>
        </p:nvSpPr>
        <p:spPr>
          <a:xfrm>
            <a:off x="6346817" y="277221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96</a:t>
            </a:r>
            <a:endParaRPr lang="zh-CN" altLang="en-US" sz="3200" dirty="0">
              <a:solidFill>
                <a:schemeClr val="tx1">
                  <a:lumMod val="95000"/>
                  <a:lumOff val="5000"/>
                </a:schemeClr>
              </a:solidFill>
              <a:ea typeface="楷体_GB2312"/>
            </a:endParaRPr>
          </a:p>
        </p:txBody>
      </p:sp>
      <p:cxnSp>
        <p:nvCxnSpPr>
          <p:cNvPr id="25" name="直接连接符 24"/>
          <p:cNvCxnSpPr/>
          <p:nvPr/>
        </p:nvCxnSpPr>
        <p:spPr>
          <a:xfrm>
            <a:off x="6457817" y="28529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35702" y="3501008"/>
            <a:ext cx="5129930" cy="584775"/>
          </a:xfrm>
          <a:prstGeom prst="rect">
            <a:avLst/>
          </a:prstGeom>
        </p:spPr>
        <p:txBody>
          <a:bodyPr wrap="none">
            <a:spAutoFit/>
          </a:bodyPr>
          <a:lstStyle/>
          <a:p>
            <a:r>
              <a:rPr lang="zh-CN" altLang="zh-CN" sz="3200" dirty="0">
                <a:latin typeface="+mn-ea"/>
                <a:ea typeface="+mn-ea"/>
              </a:rPr>
              <a:t>分子和分母有公因数</a:t>
            </a:r>
            <a:r>
              <a:rPr lang="en-US" altLang="zh-CN" sz="3200" dirty="0">
                <a:latin typeface="+mn-ea"/>
                <a:ea typeface="+mn-ea"/>
              </a:rPr>
              <a:t>2</a:t>
            </a:r>
            <a:r>
              <a:rPr lang="zh-CN" altLang="zh-CN" sz="3200" dirty="0">
                <a:latin typeface="+mn-ea"/>
                <a:ea typeface="+mn-ea"/>
              </a:rPr>
              <a:t>的有</a:t>
            </a:r>
            <a:r>
              <a:rPr lang="en-US" altLang="zh-CN" sz="3200" dirty="0">
                <a:latin typeface="+mn-ea"/>
                <a:ea typeface="+mn-ea"/>
              </a:rPr>
              <a:t>:</a:t>
            </a:r>
            <a:endParaRPr lang="zh-CN" altLang="en-US" sz="3200" dirty="0">
              <a:latin typeface="+mn-ea"/>
              <a:ea typeface="+mn-ea"/>
            </a:endParaRPr>
          </a:p>
        </p:txBody>
      </p:sp>
      <p:sp>
        <p:nvSpPr>
          <p:cNvPr id="43" name="TextBox 42"/>
          <p:cNvSpPr txBox="1"/>
          <p:nvPr/>
        </p:nvSpPr>
        <p:spPr>
          <a:xfrm>
            <a:off x="5242024" y="3351043"/>
            <a:ext cx="393056" cy="584775"/>
          </a:xfrm>
          <a:prstGeom prst="rect">
            <a:avLst/>
          </a:prstGeom>
          <a:noFill/>
        </p:spPr>
        <p:txBody>
          <a:bodyPr wrap="none" rtlCol="0">
            <a:spAutoFit/>
          </a:bodyPr>
          <a:lstStyle/>
          <a:p>
            <a:r>
              <a:rPr lang="en-US" altLang="zh-CN" sz="3200" dirty="0" smtClean="0">
                <a:solidFill>
                  <a:srgbClr val="C00000"/>
                </a:solidFill>
                <a:ea typeface="楷体_GB2312"/>
              </a:rPr>
              <a:t>4</a:t>
            </a:r>
            <a:endParaRPr lang="zh-CN" altLang="en-US" sz="3200" dirty="0">
              <a:solidFill>
                <a:srgbClr val="C00000"/>
              </a:solidFill>
              <a:ea typeface="楷体_GB2312"/>
            </a:endParaRPr>
          </a:p>
        </p:txBody>
      </p:sp>
      <p:sp>
        <p:nvSpPr>
          <p:cNvPr id="44" name="TextBox 43"/>
          <p:cNvSpPr txBox="1"/>
          <p:nvPr/>
        </p:nvSpPr>
        <p:spPr>
          <a:xfrm>
            <a:off x="5242024" y="3774380"/>
            <a:ext cx="393056" cy="584775"/>
          </a:xfrm>
          <a:prstGeom prst="rect">
            <a:avLst/>
          </a:prstGeom>
          <a:noFill/>
        </p:spPr>
        <p:txBody>
          <a:bodyPr wrap="none" rtlCol="0">
            <a:spAutoFit/>
          </a:bodyPr>
          <a:lstStyle/>
          <a:p>
            <a:r>
              <a:rPr lang="en-US" altLang="zh-CN" sz="3200" dirty="0" smtClean="0">
                <a:solidFill>
                  <a:srgbClr val="C00000"/>
                </a:solidFill>
                <a:ea typeface="楷体_GB2312"/>
              </a:rPr>
              <a:t>8</a:t>
            </a:r>
            <a:endParaRPr lang="zh-CN" altLang="en-US" sz="3200" dirty="0">
              <a:solidFill>
                <a:srgbClr val="C00000"/>
              </a:solidFill>
              <a:ea typeface="楷体_GB2312"/>
            </a:endParaRPr>
          </a:p>
        </p:txBody>
      </p:sp>
      <p:cxnSp>
        <p:nvCxnSpPr>
          <p:cNvPr id="45" name="直接连接符 44"/>
          <p:cNvCxnSpPr/>
          <p:nvPr/>
        </p:nvCxnSpPr>
        <p:spPr>
          <a:xfrm>
            <a:off x="5242024" y="3855099"/>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6202801" y="3351043"/>
            <a:ext cx="601447" cy="584775"/>
          </a:xfrm>
          <a:prstGeom prst="rect">
            <a:avLst/>
          </a:prstGeom>
          <a:noFill/>
        </p:spPr>
        <p:txBody>
          <a:bodyPr wrap="none" rtlCol="0">
            <a:spAutoFit/>
          </a:bodyPr>
          <a:lstStyle/>
          <a:p>
            <a:r>
              <a:rPr lang="en-US" altLang="zh-CN" sz="3200" dirty="0" smtClean="0">
                <a:solidFill>
                  <a:srgbClr val="C00000"/>
                </a:solidFill>
                <a:ea typeface="楷体_GB2312"/>
              </a:rPr>
              <a:t>40</a:t>
            </a:r>
            <a:endParaRPr lang="zh-CN" altLang="en-US" sz="3200" dirty="0">
              <a:solidFill>
                <a:srgbClr val="C00000"/>
              </a:solidFill>
              <a:ea typeface="楷体_GB2312"/>
            </a:endParaRPr>
          </a:p>
        </p:txBody>
      </p:sp>
      <p:sp>
        <p:nvSpPr>
          <p:cNvPr id="47" name="TextBox 46"/>
          <p:cNvSpPr txBox="1"/>
          <p:nvPr/>
        </p:nvSpPr>
        <p:spPr>
          <a:xfrm>
            <a:off x="6202801" y="3774380"/>
            <a:ext cx="601447" cy="584775"/>
          </a:xfrm>
          <a:prstGeom prst="rect">
            <a:avLst/>
          </a:prstGeom>
          <a:noFill/>
        </p:spPr>
        <p:txBody>
          <a:bodyPr wrap="none" rtlCol="0">
            <a:spAutoFit/>
          </a:bodyPr>
          <a:lstStyle/>
          <a:p>
            <a:r>
              <a:rPr lang="en-US" altLang="zh-CN" sz="3200" dirty="0" smtClean="0">
                <a:solidFill>
                  <a:srgbClr val="C00000"/>
                </a:solidFill>
                <a:ea typeface="楷体_GB2312"/>
              </a:rPr>
              <a:t>60</a:t>
            </a:r>
            <a:endParaRPr lang="zh-CN" altLang="en-US" sz="3200" dirty="0">
              <a:solidFill>
                <a:srgbClr val="C00000"/>
              </a:solidFill>
              <a:ea typeface="楷体_GB2312"/>
            </a:endParaRPr>
          </a:p>
        </p:txBody>
      </p:sp>
      <p:cxnSp>
        <p:nvCxnSpPr>
          <p:cNvPr id="51" name="直接连接符 50"/>
          <p:cNvCxnSpPr/>
          <p:nvPr/>
        </p:nvCxnSpPr>
        <p:spPr>
          <a:xfrm>
            <a:off x="6313801" y="3855099"/>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7230409" y="3351043"/>
            <a:ext cx="601447" cy="584775"/>
          </a:xfrm>
          <a:prstGeom prst="rect">
            <a:avLst/>
          </a:prstGeom>
          <a:noFill/>
        </p:spPr>
        <p:txBody>
          <a:bodyPr wrap="none" rtlCol="0">
            <a:spAutoFit/>
          </a:bodyPr>
          <a:lstStyle/>
          <a:p>
            <a:r>
              <a:rPr lang="en-US" altLang="zh-CN" sz="3200" dirty="0" smtClean="0">
                <a:solidFill>
                  <a:srgbClr val="C00000"/>
                </a:solidFill>
                <a:ea typeface="楷体_GB2312"/>
              </a:rPr>
              <a:t>84</a:t>
            </a:r>
            <a:endParaRPr lang="zh-CN" altLang="en-US" sz="3200" dirty="0">
              <a:solidFill>
                <a:srgbClr val="C00000"/>
              </a:solidFill>
              <a:ea typeface="楷体_GB2312"/>
            </a:endParaRPr>
          </a:p>
        </p:txBody>
      </p:sp>
      <p:sp>
        <p:nvSpPr>
          <p:cNvPr id="53" name="TextBox 52"/>
          <p:cNvSpPr txBox="1"/>
          <p:nvPr/>
        </p:nvSpPr>
        <p:spPr>
          <a:xfrm>
            <a:off x="7232865" y="3774380"/>
            <a:ext cx="601447" cy="584775"/>
          </a:xfrm>
          <a:prstGeom prst="rect">
            <a:avLst/>
          </a:prstGeom>
          <a:noFill/>
        </p:spPr>
        <p:txBody>
          <a:bodyPr wrap="none" rtlCol="0">
            <a:spAutoFit/>
          </a:bodyPr>
          <a:lstStyle/>
          <a:p>
            <a:r>
              <a:rPr lang="en-US" altLang="zh-CN" sz="3200" dirty="0" smtClean="0">
                <a:solidFill>
                  <a:srgbClr val="C00000"/>
                </a:solidFill>
                <a:ea typeface="楷体_GB2312"/>
              </a:rPr>
              <a:t>96</a:t>
            </a:r>
            <a:endParaRPr lang="zh-CN" altLang="en-US" sz="3200" dirty="0">
              <a:solidFill>
                <a:srgbClr val="C00000"/>
              </a:solidFill>
              <a:ea typeface="楷体_GB2312"/>
            </a:endParaRPr>
          </a:p>
        </p:txBody>
      </p:sp>
      <p:cxnSp>
        <p:nvCxnSpPr>
          <p:cNvPr id="54" name="直接连接符 53"/>
          <p:cNvCxnSpPr/>
          <p:nvPr/>
        </p:nvCxnSpPr>
        <p:spPr>
          <a:xfrm>
            <a:off x="7343865" y="3855099"/>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35496" y="4509120"/>
            <a:ext cx="5129930" cy="584775"/>
          </a:xfrm>
          <a:prstGeom prst="rect">
            <a:avLst/>
          </a:prstGeom>
        </p:spPr>
        <p:txBody>
          <a:bodyPr wrap="none">
            <a:spAutoFit/>
          </a:bodyPr>
          <a:lstStyle/>
          <a:p>
            <a:r>
              <a:rPr lang="zh-CN" altLang="zh-CN" sz="3200" dirty="0">
                <a:latin typeface="+mn-ea"/>
                <a:ea typeface="+mn-ea"/>
              </a:rPr>
              <a:t>分子和分母有</a:t>
            </a:r>
            <a:r>
              <a:rPr lang="zh-CN" altLang="zh-CN" sz="3200" dirty="0" smtClean="0">
                <a:latin typeface="+mn-ea"/>
                <a:ea typeface="+mn-ea"/>
              </a:rPr>
              <a:t>公因数</a:t>
            </a:r>
            <a:r>
              <a:rPr lang="en-US" altLang="zh-CN" sz="3200" dirty="0" smtClean="0">
                <a:latin typeface="+mn-ea"/>
                <a:ea typeface="+mn-ea"/>
              </a:rPr>
              <a:t>5</a:t>
            </a:r>
            <a:r>
              <a:rPr lang="zh-CN" altLang="zh-CN" sz="3200" dirty="0" smtClean="0">
                <a:latin typeface="+mn-ea"/>
                <a:ea typeface="+mn-ea"/>
              </a:rPr>
              <a:t>的</a:t>
            </a:r>
            <a:r>
              <a:rPr lang="zh-CN" altLang="zh-CN" sz="3200" dirty="0">
                <a:latin typeface="+mn-ea"/>
                <a:ea typeface="+mn-ea"/>
              </a:rPr>
              <a:t>有</a:t>
            </a:r>
            <a:r>
              <a:rPr lang="en-US" altLang="zh-CN" sz="3200" dirty="0">
                <a:latin typeface="+mn-ea"/>
                <a:ea typeface="+mn-ea"/>
              </a:rPr>
              <a:t>:</a:t>
            </a:r>
            <a:endParaRPr lang="zh-CN" altLang="en-US" sz="3200" dirty="0">
              <a:latin typeface="+mn-ea"/>
              <a:ea typeface="+mn-ea"/>
            </a:endParaRPr>
          </a:p>
        </p:txBody>
      </p:sp>
      <p:sp>
        <p:nvSpPr>
          <p:cNvPr id="56" name="矩形 55"/>
          <p:cNvSpPr/>
          <p:nvPr/>
        </p:nvSpPr>
        <p:spPr>
          <a:xfrm>
            <a:off x="35496" y="5440869"/>
            <a:ext cx="5129930" cy="584775"/>
          </a:xfrm>
          <a:prstGeom prst="rect">
            <a:avLst/>
          </a:prstGeom>
        </p:spPr>
        <p:txBody>
          <a:bodyPr wrap="none">
            <a:spAutoFit/>
          </a:bodyPr>
          <a:lstStyle/>
          <a:p>
            <a:r>
              <a:rPr lang="zh-CN" altLang="zh-CN" sz="3200" dirty="0">
                <a:latin typeface="+mn-ea"/>
                <a:ea typeface="+mn-ea"/>
              </a:rPr>
              <a:t>分子和分母有</a:t>
            </a:r>
            <a:r>
              <a:rPr lang="zh-CN" altLang="zh-CN" sz="3200" dirty="0" smtClean="0">
                <a:latin typeface="+mn-ea"/>
                <a:ea typeface="+mn-ea"/>
              </a:rPr>
              <a:t>公因数</a:t>
            </a:r>
            <a:r>
              <a:rPr lang="en-US" altLang="zh-CN" sz="3200" dirty="0" smtClean="0">
                <a:latin typeface="+mn-ea"/>
                <a:ea typeface="+mn-ea"/>
              </a:rPr>
              <a:t>3</a:t>
            </a:r>
            <a:r>
              <a:rPr lang="zh-CN" altLang="zh-CN" sz="3200" dirty="0" smtClean="0">
                <a:latin typeface="+mn-ea"/>
                <a:ea typeface="+mn-ea"/>
              </a:rPr>
              <a:t>的</a:t>
            </a:r>
            <a:r>
              <a:rPr lang="zh-CN" altLang="zh-CN" sz="3200" dirty="0">
                <a:latin typeface="+mn-ea"/>
                <a:ea typeface="+mn-ea"/>
              </a:rPr>
              <a:t>有</a:t>
            </a:r>
            <a:r>
              <a:rPr lang="en-US" altLang="zh-CN" sz="3200" dirty="0">
                <a:latin typeface="+mn-ea"/>
                <a:ea typeface="+mn-ea"/>
              </a:rPr>
              <a:t>:</a:t>
            </a:r>
            <a:endParaRPr lang="zh-CN" altLang="en-US" sz="3200" dirty="0">
              <a:latin typeface="+mn-ea"/>
              <a:ea typeface="+mn-ea"/>
            </a:endParaRPr>
          </a:p>
        </p:txBody>
      </p:sp>
      <p:sp>
        <p:nvSpPr>
          <p:cNvPr id="57" name="TextBox 56"/>
          <p:cNvSpPr txBox="1"/>
          <p:nvPr/>
        </p:nvSpPr>
        <p:spPr>
          <a:xfrm>
            <a:off x="5194689" y="4293096"/>
            <a:ext cx="601447" cy="584775"/>
          </a:xfrm>
          <a:prstGeom prst="rect">
            <a:avLst/>
          </a:prstGeom>
          <a:noFill/>
        </p:spPr>
        <p:txBody>
          <a:bodyPr wrap="none" rtlCol="0">
            <a:spAutoFit/>
          </a:bodyPr>
          <a:lstStyle/>
          <a:p>
            <a:r>
              <a:rPr lang="en-US" altLang="zh-CN" sz="3200" dirty="0" smtClean="0">
                <a:solidFill>
                  <a:srgbClr val="C00000"/>
                </a:solidFill>
                <a:ea typeface="楷体_GB2312"/>
              </a:rPr>
              <a:t>15</a:t>
            </a:r>
            <a:endParaRPr lang="zh-CN" altLang="en-US" sz="3200" dirty="0">
              <a:solidFill>
                <a:srgbClr val="C00000"/>
              </a:solidFill>
              <a:ea typeface="楷体_GB2312"/>
            </a:endParaRPr>
          </a:p>
        </p:txBody>
      </p:sp>
      <p:sp>
        <p:nvSpPr>
          <p:cNvPr id="58" name="TextBox 57"/>
          <p:cNvSpPr txBox="1"/>
          <p:nvPr/>
        </p:nvSpPr>
        <p:spPr>
          <a:xfrm>
            <a:off x="5171762" y="4716433"/>
            <a:ext cx="601447" cy="584775"/>
          </a:xfrm>
          <a:prstGeom prst="rect">
            <a:avLst/>
          </a:prstGeom>
          <a:noFill/>
        </p:spPr>
        <p:txBody>
          <a:bodyPr wrap="none" rtlCol="0">
            <a:spAutoFit/>
          </a:bodyPr>
          <a:lstStyle/>
          <a:p>
            <a:r>
              <a:rPr lang="en-US" altLang="zh-CN" sz="3200" dirty="0" smtClean="0">
                <a:solidFill>
                  <a:srgbClr val="C00000"/>
                </a:solidFill>
                <a:ea typeface="楷体_GB2312"/>
              </a:rPr>
              <a:t>20</a:t>
            </a:r>
            <a:endParaRPr lang="zh-CN" altLang="en-US" sz="3200" dirty="0">
              <a:solidFill>
                <a:srgbClr val="C00000"/>
              </a:solidFill>
              <a:ea typeface="楷体_GB2312"/>
            </a:endParaRPr>
          </a:p>
        </p:txBody>
      </p:sp>
      <p:cxnSp>
        <p:nvCxnSpPr>
          <p:cNvPr id="59" name="直接连接符 58"/>
          <p:cNvCxnSpPr/>
          <p:nvPr/>
        </p:nvCxnSpPr>
        <p:spPr>
          <a:xfrm>
            <a:off x="5261492" y="4797152"/>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6187507" y="4293096"/>
            <a:ext cx="601447" cy="584775"/>
          </a:xfrm>
          <a:prstGeom prst="rect">
            <a:avLst/>
          </a:prstGeom>
          <a:noFill/>
        </p:spPr>
        <p:txBody>
          <a:bodyPr wrap="none" rtlCol="0">
            <a:spAutoFit/>
          </a:bodyPr>
          <a:lstStyle/>
          <a:p>
            <a:r>
              <a:rPr lang="en-US" altLang="zh-CN" sz="3200" dirty="0" smtClean="0">
                <a:solidFill>
                  <a:srgbClr val="C00000"/>
                </a:solidFill>
                <a:ea typeface="楷体_GB2312"/>
              </a:rPr>
              <a:t>30</a:t>
            </a:r>
            <a:endParaRPr lang="zh-CN" altLang="en-US" sz="3200" dirty="0">
              <a:solidFill>
                <a:srgbClr val="C00000"/>
              </a:solidFill>
              <a:ea typeface="楷体_GB2312"/>
            </a:endParaRPr>
          </a:p>
        </p:txBody>
      </p:sp>
      <p:sp>
        <p:nvSpPr>
          <p:cNvPr id="61" name="TextBox 60"/>
          <p:cNvSpPr txBox="1"/>
          <p:nvPr/>
        </p:nvSpPr>
        <p:spPr>
          <a:xfrm>
            <a:off x="6202801" y="4716433"/>
            <a:ext cx="601447" cy="584775"/>
          </a:xfrm>
          <a:prstGeom prst="rect">
            <a:avLst/>
          </a:prstGeom>
          <a:noFill/>
        </p:spPr>
        <p:txBody>
          <a:bodyPr wrap="none" rtlCol="0">
            <a:spAutoFit/>
          </a:bodyPr>
          <a:lstStyle/>
          <a:p>
            <a:r>
              <a:rPr lang="en-US" altLang="zh-CN" sz="3200" dirty="0" smtClean="0">
                <a:solidFill>
                  <a:srgbClr val="C00000"/>
                </a:solidFill>
                <a:ea typeface="楷体_GB2312"/>
              </a:rPr>
              <a:t>45</a:t>
            </a:r>
            <a:endParaRPr lang="zh-CN" altLang="en-US" sz="3200" dirty="0">
              <a:solidFill>
                <a:srgbClr val="C00000"/>
              </a:solidFill>
              <a:ea typeface="楷体_GB2312"/>
            </a:endParaRPr>
          </a:p>
        </p:txBody>
      </p:sp>
      <p:cxnSp>
        <p:nvCxnSpPr>
          <p:cNvPr id="62" name="直接连接符 61"/>
          <p:cNvCxnSpPr/>
          <p:nvPr/>
        </p:nvCxnSpPr>
        <p:spPr>
          <a:xfrm>
            <a:off x="6283213" y="4797152"/>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7210913" y="4293096"/>
            <a:ext cx="601447" cy="584775"/>
          </a:xfrm>
          <a:prstGeom prst="rect">
            <a:avLst/>
          </a:prstGeom>
          <a:noFill/>
        </p:spPr>
        <p:txBody>
          <a:bodyPr wrap="none" rtlCol="0">
            <a:spAutoFit/>
          </a:bodyPr>
          <a:lstStyle/>
          <a:p>
            <a:r>
              <a:rPr lang="en-US" altLang="zh-CN" sz="3200" dirty="0" smtClean="0">
                <a:solidFill>
                  <a:srgbClr val="C00000"/>
                </a:solidFill>
                <a:ea typeface="楷体_GB2312"/>
              </a:rPr>
              <a:t>40</a:t>
            </a:r>
            <a:endParaRPr lang="zh-CN" altLang="en-US" sz="3200" dirty="0">
              <a:solidFill>
                <a:srgbClr val="C00000"/>
              </a:solidFill>
              <a:ea typeface="楷体_GB2312"/>
            </a:endParaRPr>
          </a:p>
        </p:txBody>
      </p:sp>
      <p:sp>
        <p:nvSpPr>
          <p:cNvPr id="64" name="TextBox 63"/>
          <p:cNvSpPr txBox="1"/>
          <p:nvPr/>
        </p:nvSpPr>
        <p:spPr>
          <a:xfrm>
            <a:off x="7210913" y="4716433"/>
            <a:ext cx="601447" cy="584775"/>
          </a:xfrm>
          <a:prstGeom prst="rect">
            <a:avLst/>
          </a:prstGeom>
          <a:noFill/>
        </p:spPr>
        <p:txBody>
          <a:bodyPr wrap="none" rtlCol="0">
            <a:spAutoFit/>
          </a:bodyPr>
          <a:lstStyle/>
          <a:p>
            <a:r>
              <a:rPr lang="en-US" altLang="zh-CN" sz="3200" dirty="0" smtClean="0">
                <a:solidFill>
                  <a:srgbClr val="C00000"/>
                </a:solidFill>
                <a:ea typeface="楷体_GB2312"/>
              </a:rPr>
              <a:t>60</a:t>
            </a:r>
            <a:endParaRPr lang="zh-CN" altLang="en-US" sz="3200" dirty="0">
              <a:solidFill>
                <a:srgbClr val="C00000"/>
              </a:solidFill>
              <a:ea typeface="楷体_GB2312"/>
            </a:endParaRPr>
          </a:p>
        </p:txBody>
      </p:sp>
      <p:cxnSp>
        <p:nvCxnSpPr>
          <p:cNvPr id="65" name="直接连接符 64"/>
          <p:cNvCxnSpPr/>
          <p:nvPr/>
        </p:nvCxnSpPr>
        <p:spPr>
          <a:xfrm>
            <a:off x="7321913" y="4797152"/>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5281991" y="5233556"/>
            <a:ext cx="393056" cy="584775"/>
          </a:xfrm>
          <a:prstGeom prst="rect">
            <a:avLst/>
          </a:prstGeom>
          <a:noFill/>
        </p:spPr>
        <p:txBody>
          <a:bodyPr wrap="none" rtlCol="0">
            <a:spAutoFit/>
          </a:bodyPr>
          <a:lstStyle/>
          <a:p>
            <a:r>
              <a:rPr lang="en-US" altLang="zh-CN" sz="3200" dirty="0" smtClean="0">
                <a:solidFill>
                  <a:srgbClr val="C00000"/>
                </a:solidFill>
                <a:ea typeface="楷体_GB2312"/>
              </a:rPr>
              <a:t>9</a:t>
            </a:r>
            <a:endParaRPr lang="zh-CN" altLang="en-US" sz="3200" dirty="0">
              <a:solidFill>
                <a:srgbClr val="C00000"/>
              </a:solidFill>
              <a:ea typeface="楷体_GB2312"/>
            </a:endParaRPr>
          </a:p>
        </p:txBody>
      </p:sp>
      <p:sp>
        <p:nvSpPr>
          <p:cNvPr id="67" name="TextBox 66"/>
          <p:cNvSpPr txBox="1"/>
          <p:nvPr/>
        </p:nvSpPr>
        <p:spPr>
          <a:xfrm>
            <a:off x="5148064" y="5656893"/>
            <a:ext cx="601447" cy="584775"/>
          </a:xfrm>
          <a:prstGeom prst="rect">
            <a:avLst/>
          </a:prstGeom>
          <a:noFill/>
        </p:spPr>
        <p:txBody>
          <a:bodyPr wrap="none" rtlCol="0">
            <a:spAutoFit/>
          </a:bodyPr>
          <a:lstStyle/>
          <a:p>
            <a:r>
              <a:rPr lang="en-US" altLang="zh-CN" sz="3200" dirty="0" smtClean="0">
                <a:solidFill>
                  <a:srgbClr val="C00000"/>
                </a:solidFill>
                <a:ea typeface="楷体_GB2312"/>
              </a:rPr>
              <a:t>12</a:t>
            </a:r>
            <a:endParaRPr lang="zh-CN" altLang="en-US" sz="3200" dirty="0">
              <a:solidFill>
                <a:srgbClr val="C00000"/>
              </a:solidFill>
              <a:ea typeface="楷体_GB2312"/>
            </a:endParaRPr>
          </a:p>
        </p:txBody>
      </p:sp>
      <p:cxnSp>
        <p:nvCxnSpPr>
          <p:cNvPr id="68" name="直接连接符 67"/>
          <p:cNvCxnSpPr/>
          <p:nvPr/>
        </p:nvCxnSpPr>
        <p:spPr>
          <a:xfrm>
            <a:off x="5259064" y="5737612"/>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6225728" y="5233556"/>
            <a:ext cx="601447" cy="584775"/>
          </a:xfrm>
          <a:prstGeom prst="rect">
            <a:avLst/>
          </a:prstGeom>
          <a:noFill/>
        </p:spPr>
        <p:txBody>
          <a:bodyPr wrap="none" rtlCol="0">
            <a:spAutoFit/>
          </a:bodyPr>
          <a:lstStyle/>
          <a:p>
            <a:r>
              <a:rPr lang="en-US" altLang="zh-CN" sz="3200" dirty="0" smtClean="0">
                <a:solidFill>
                  <a:srgbClr val="C00000"/>
                </a:solidFill>
                <a:ea typeface="楷体_GB2312"/>
              </a:rPr>
              <a:t>30</a:t>
            </a:r>
            <a:endParaRPr lang="zh-CN" altLang="en-US" sz="3200" dirty="0">
              <a:solidFill>
                <a:srgbClr val="C00000"/>
              </a:solidFill>
              <a:ea typeface="楷体_GB2312"/>
            </a:endParaRPr>
          </a:p>
        </p:txBody>
      </p:sp>
      <p:sp>
        <p:nvSpPr>
          <p:cNvPr id="70" name="TextBox 69"/>
          <p:cNvSpPr txBox="1"/>
          <p:nvPr/>
        </p:nvSpPr>
        <p:spPr>
          <a:xfrm>
            <a:off x="6241022" y="5656893"/>
            <a:ext cx="601447" cy="584775"/>
          </a:xfrm>
          <a:prstGeom prst="rect">
            <a:avLst/>
          </a:prstGeom>
          <a:noFill/>
        </p:spPr>
        <p:txBody>
          <a:bodyPr wrap="none" rtlCol="0">
            <a:spAutoFit/>
          </a:bodyPr>
          <a:lstStyle/>
          <a:p>
            <a:r>
              <a:rPr lang="en-US" altLang="zh-CN" sz="3200" dirty="0" smtClean="0">
                <a:solidFill>
                  <a:srgbClr val="C00000"/>
                </a:solidFill>
                <a:ea typeface="楷体_GB2312"/>
              </a:rPr>
              <a:t>45</a:t>
            </a:r>
            <a:endParaRPr lang="zh-CN" altLang="en-US" sz="3200" dirty="0">
              <a:solidFill>
                <a:srgbClr val="C00000"/>
              </a:solidFill>
              <a:ea typeface="楷体_GB2312"/>
            </a:endParaRPr>
          </a:p>
        </p:txBody>
      </p:sp>
      <p:cxnSp>
        <p:nvCxnSpPr>
          <p:cNvPr id="71" name="直接连接符 70"/>
          <p:cNvCxnSpPr/>
          <p:nvPr/>
        </p:nvCxnSpPr>
        <p:spPr>
          <a:xfrm>
            <a:off x="6321434" y="5737612"/>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7250881" y="5229200"/>
            <a:ext cx="601447" cy="584775"/>
          </a:xfrm>
          <a:prstGeom prst="rect">
            <a:avLst/>
          </a:prstGeom>
          <a:noFill/>
        </p:spPr>
        <p:txBody>
          <a:bodyPr wrap="none" rtlCol="0">
            <a:spAutoFit/>
          </a:bodyPr>
          <a:lstStyle/>
          <a:p>
            <a:r>
              <a:rPr lang="en-US" altLang="zh-CN" sz="3200" dirty="0" smtClean="0">
                <a:solidFill>
                  <a:srgbClr val="C00000"/>
                </a:solidFill>
                <a:ea typeface="楷体_GB2312"/>
              </a:rPr>
              <a:t>84</a:t>
            </a:r>
            <a:endParaRPr lang="zh-CN" altLang="en-US" sz="3200" dirty="0">
              <a:solidFill>
                <a:srgbClr val="C00000"/>
              </a:solidFill>
              <a:ea typeface="楷体_GB2312"/>
            </a:endParaRPr>
          </a:p>
        </p:txBody>
      </p:sp>
      <p:sp>
        <p:nvSpPr>
          <p:cNvPr id="73" name="TextBox 72"/>
          <p:cNvSpPr txBox="1"/>
          <p:nvPr/>
        </p:nvSpPr>
        <p:spPr>
          <a:xfrm>
            <a:off x="7253337" y="5652537"/>
            <a:ext cx="601447" cy="584775"/>
          </a:xfrm>
          <a:prstGeom prst="rect">
            <a:avLst/>
          </a:prstGeom>
          <a:noFill/>
        </p:spPr>
        <p:txBody>
          <a:bodyPr wrap="none" rtlCol="0">
            <a:spAutoFit/>
          </a:bodyPr>
          <a:lstStyle/>
          <a:p>
            <a:r>
              <a:rPr lang="en-US" altLang="zh-CN" sz="3200" dirty="0" smtClean="0">
                <a:solidFill>
                  <a:srgbClr val="C00000"/>
                </a:solidFill>
                <a:ea typeface="楷体_GB2312"/>
              </a:rPr>
              <a:t>96</a:t>
            </a:r>
            <a:endParaRPr lang="zh-CN" altLang="en-US" sz="3200" dirty="0">
              <a:solidFill>
                <a:srgbClr val="C00000"/>
              </a:solidFill>
              <a:ea typeface="楷体_GB2312"/>
            </a:endParaRPr>
          </a:p>
        </p:txBody>
      </p:sp>
      <p:cxnSp>
        <p:nvCxnSpPr>
          <p:cNvPr id="74" name="直接连接符 73"/>
          <p:cNvCxnSpPr/>
          <p:nvPr/>
        </p:nvCxnSpPr>
        <p:spPr>
          <a:xfrm>
            <a:off x="7364337" y="5733256"/>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barn(inVertical)">
                                      <p:cBhvr>
                                        <p:cTn id="11" dur="500"/>
                                        <p:tgtEl>
                                          <p:spTgt spid="43"/>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arn(inVertical)">
                                      <p:cBhvr>
                                        <p:cTn id="17" dur="500"/>
                                        <p:tgtEl>
                                          <p:spTgt spid="4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barn(inVertical)">
                                      <p:cBhvr>
                                        <p:cTn id="22" dur="500"/>
                                        <p:tgtEl>
                                          <p:spTgt spid="46"/>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barn(inVertical)">
                                      <p:cBhvr>
                                        <p:cTn id="25" dur="500"/>
                                        <p:tgtEl>
                                          <p:spTgt spid="47"/>
                                        </p:tgtEl>
                                      </p:cBhvr>
                                    </p:animEffect>
                                  </p:childTnLst>
                                </p:cTn>
                              </p:par>
                              <p:par>
                                <p:cTn id="26" presetID="16" presetClass="entr" presetSubtype="21" fill="hold"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barn(inVertical)">
                                      <p:cBhvr>
                                        <p:cTn id="28" dur="500"/>
                                        <p:tgtEl>
                                          <p:spTgt spid="51"/>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barn(inVertical)">
                                      <p:cBhvr>
                                        <p:cTn id="33" dur="500"/>
                                        <p:tgtEl>
                                          <p:spTgt spid="52"/>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barn(inVertical)">
                                      <p:cBhvr>
                                        <p:cTn id="36" dur="500"/>
                                        <p:tgtEl>
                                          <p:spTgt spid="53"/>
                                        </p:tgtEl>
                                      </p:cBhvr>
                                    </p:animEffect>
                                  </p:childTnLst>
                                </p:cTn>
                              </p:par>
                              <p:par>
                                <p:cTn id="37" presetID="16" presetClass="entr" presetSubtype="21" fill="hold"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barn(inVertical)">
                                      <p:cBhvr>
                                        <p:cTn id="39" dur="500"/>
                                        <p:tgtEl>
                                          <p:spTgt spid="54"/>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42" fill="hold" grpId="0" nodeType="click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barn(outHorizontal)">
                                      <p:cBhvr>
                                        <p:cTn id="44" dur="500"/>
                                        <p:tgtEl>
                                          <p:spTgt spid="55"/>
                                        </p:tgtEl>
                                      </p:cBhvr>
                                    </p:animEffect>
                                  </p:childTnLst>
                                </p:cTn>
                              </p:par>
                            </p:childTnLst>
                          </p:cTn>
                        </p:par>
                        <p:par>
                          <p:cTn id="45" fill="hold">
                            <p:stCondLst>
                              <p:cond delay="500"/>
                            </p:stCondLst>
                            <p:childTnLst>
                              <p:par>
                                <p:cTn id="46" presetID="16" presetClass="entr" presetSubtype="21" fill="hold" grpId="0" nodeType="after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barn(inVertical)">
                                      <p:cBhvr>
                                        <p:cTn id="48" dur="500"/>
                                        <p:tgtEl>
                                          <p:spTgt spid="57"/>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barn(inVertical)">
                                      <p:cBhvr>
                                        <p:cTn id="51" dur="500"/>
                                        <p:tgtEl>
                                          <p:spTgt spid="58"/>
                                        </p:tgtEl>
                                      </p:cBhvr>
                                    </p:animEffect>
                                  </p:childTnLst>
                                </p:cTn>
                              </p:par>
                              <p:par>
                                <p:cTn id="52" presetID="16" presetClass="entr" presetSubtype="21" fill="hold" nodeType="with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barn(inVertical)">
                                      <p:cBhvr>
                                        <p:cTn id="54" dur="500"/>
                                        <p:tgtEl>
                                          <p:spTgt spid="59"/>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60"/>
                                        </p:tgtEl>
                                        <p:attrNameLst>
                                          <p:attrName>style.visibility</p:attrName>
                                        </p:attrNameLst>
                                      </p:cBhvr>
                                      <p:to>
                                        <p:strVal val="visible"/>
                                      </p:to>
                                    </p:set>
                                    <p:animEffect transition="in" filter="barn(inVertical)">
                                      <p:cBhvr>
                                        <p:cTn id="59" dur="500"/>
                                        <p:tgtEl>
                                          <p:spTgt spid="60"/>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barn(inVertical)">
                                      <p:cBhvr>
                                        <p:cTn id="62" dur="500"/>
                                        <p:tgtEl>
                                          <p:spTgt spid="61"/>
                                        </p:tgtEl>
                                      </p:cBhvr>
                                    </p:animEffect>
                                  </p:childTnLst>
                                </p:cTn>
                              </p:par>
                              <p:par>
                                <p:cTn id="63" presetID="16" presetClass="entr" presetSubtype="21" fill="hold" nodeType="withEffect">
                                  <p:stCondLst>
                                    <p:cond delay="0"/>
                                  </p:stCondLst>
                                  <p:childTnLst>
                                    <p:set>
                                      <p:cBhvr>
                                        <p:cTn id="64" dur="1" fill="hold">
                                          <p:stCondLst>
                                            <p:cond delay="0"/>
                                          </p:stCondLst>
                                        </p:cTn>
                                        <p:tgtEl>
                                          <p:spTgt spid="62"/>
                                        </p:tgtEl>
                                        <p:attrNameLst>
                                          <p:attrName>style.visibility</p:attrName>
                                        </p:attrNameLst>
                                      </p:cBhvr>
                                      <p:to>
                                        <p:strVal val="visible"/>
                                      </p:to>
                                    </p:set>
                                    <p:animEffect transition="in" filter="barn(inVertical)">
                                      <p:cBhvr>
                                        <p:cTn id="65" dur="500"/>
                                        <p:tgtEl>
                                          <p:spTgt spid="62"/>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63"/>
                                        </p:tgtEl>
                                        <p:attrNameLst>
                                          <p:attrName>style.visibility</p:attrName>
                                        </p:attrNameLst>
                                      </p:cBhvr>
                                      <p:to>
                                        <p:strVal val="visible"/>
                                      </p:to>
                                    </p:set>
                                    <p:animEffect transition="in" filter="barn(inVertical)">
                                      <p:cBhvr>
                                        <p:cTn id="70" dur="500"/>
                                        <p:tgtEl>
                                          <p:spTgt spid="63"/>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64"/>
                                        </p:tgtEl>
                                        <p:attrNameLst>
                                          <p:attrName>style.visibility</p:attrName>
                                        </p:attrNameLst>
                                      </p:cBhvr>
                                      <p:to>
                                        <p:strVal val="visible"/>
                                      </p:to>
                                    </p:set>
                                    <p:animEffect transition="in" filter="barn(inVertical)">
                                      <p:cBhvr>
                                        <p:cTn id="73" dur="500"/>
                                        <p:tgtEl>
                                          <p:spTgt spid="64"/>
                                        </p:tgtEl>
                                      </p:cBhvr>
                                    </p:animEffect>
                                  </p:childTnLst>
                                </p:cTn>
                              </p:par>
                              <p:par>
                                <p:cTn id="74" presetID="16" presetClass="entr" presetSubtype="21" fill="hold" nodeType="withEffect">
                                  <p:stCondLst>
                                    <p:cond delay="0"/>
                                  </p:stCondLst>
                                  <p:childTnLst>
                                    <p:set>
                                      <p:cBhvr>
                                        <p:cTn id="75" dur="1" fill="hold">
                                          <p:stCondLst>
                                            <p:cond delay="0"/>
                                          </p:stCondLst>
                                        </p:cTn>
                                        <p:tgtEl>
                                          <p:spTgt spid="65"/>
                                        </p:tgtEl>
                                        <p:attrNameLst>
                                          <p:attrName>style.visibility</p:attrName>
                                        </p:attrNameLst>
                                      </p:cBhvr>
                                      <p:to>
                                        <p:strVal val="visible"/>
                                      </p:to>
                                    </p:set>
                                    <p:animEffect transition="in" filter="barn(inVertical)">
                                      <p:cBhvr>
                                        <p:cTn id="76" dur="500"/>
                                        <p:tgtEl>
                                          <p:spTgt spid="65"/>
                                        </p:tgtEl>
                                      </p:cBhvr>
                                    </p:animEffect>
                                  </p:childTnLst>
                                </p:cTn>
                              </p:par>
                            </p:childTnLst>
                          </p:cTn>
                        </p:par>
                      </p:childTnLst>
                    </p:cTn>
                  </p:par>
                  <p:par>
                    <p:cTn id="77" fill="hold">
                      <p:stCondLst>
                        <p:cond delay="indefinite"/>
                      </p:stCondLst>
                      <p:childTnLst>
                        <p:par>
                          <p:cTn id="78" fill="hold">
                            <p:stCondLst>
                              <p:cond delay="0"/>
                            </p:stCondLst>
                            <p:childTnLst>
                              <p:par>
                                <p:cTn id="79" presetID="16" presetClass="entr" presetSubtype="42" fill="hold" grpId="0" nodeType="clickEffect">
                                  <p:stCondLst>
                                    <p:cond delay="0"/>
                                  </p:stCondLst>
                                  <p:childTnLst>
                                    <p:set>
                                      <p:cBhvr>
                                        <p:cTn id="80" dur="1" fill="hold">
                                          <p:stCondLst>
                                            <p:cond delay="0"/>
                                          </p:stCondLst>
                                        </p:cTn>
                                        <p:tgtEl>
                                          <p:spTgt spid="56"/>
                                        </p:tgtEl>
                                        <p:attrNameLst>
                                          <p:attrName>style.visibility</p:attrName>
                                        </p:attrNameLst>
                                      </p:cBhvr>
                                      <p:to>
                                        <p:strVal val="visible"/>
                                      </p:to>
                                    </p:set>
                                    <p:animEffect transition="in" filter="barn(outHorizontal)">
                                      <p:cBhvr>
                                        <p:cTn id="81" dur="500"/>
                                        <p:tgtEl>
                                          <p:spTgt spid="56"/>
                                        </p:tgtEl>
                                      </p:cBhvr>
                                    </p:animEffect>
                                  </p:childTnLst>
                                </p:cTn>
                              </p:par>
                            </p:childTnLst>
                          </p:cTn>
                        </p:par>
                        <p:par>
                          <p:cTn id="82" fill="hold">
                            <p:stCondLst>
                              <p:cond delay="500"/>
                            </p:stCondLst>
                            <p:childTnLst>
                              <p:par>
                                <p:cTn id="83" presetID="16" presetClass="entr" presetSubtype="21" fill="hold" grpId="0" nodeType="afterEffect">
                                  <p:stCondLst>
                                    <p:cond delay="0"/>
                                  </p:stCondLst>
                                  <p:childTnLst>
                                    <p:set>
                                      <p:cBhvr>
                                        <p:cTn id="84" dur="1" fill="hold">
                                          <p:stCondLst>
                                            <p:cond delay="0"/>
                                          </p:stCondLst>
                                        </p:cTn>
                                        <p:tgtEl>
                                          <p:spTgt spid="66"/>
                                        </p:tgtEl>
                                        <p:attrNameLst>
                                          <p:attrName>style.visibility</p:attrName>
                                        </p:attrNameLst>
                                      </p:cBhvr>
                                      <p:to>
                                        <p:strVal val="visible"/>
                                      </p:to>
                                    </p:set>
                                    <p:animEffect transition="in" filter="barn(inVertical)">
                                      <p:cBhvr>
                                        <p:cTn id="85" dur="500"/>
                                        <p:tgtEl>
                                          <p:spTgt spid="66"/>
                                        </p:tgtEl>
                                      </p:cBhvr>
                                    </p:animEffect>
                                  </p:childTnLst>
                                </p:cTn>
                              </p:par>
                              <p:par>
                                <p:cTn id="86" presetID="16" presetClass="entr" presetSubtype="21" fill="hold" grpId="0" nodeType="withEffect">
                                  <p:stCondLst>
                                    <p:cond delay="0"/>
                                  </p:stCondLst>
                                  <p:childTnLst>
                                    <p:set>
                                      <p:cBhvr>
                                        <p:cTn id="87" dur="1" fill="hold">
                                          <p:stCondLst>
                                            <p:cond delay="0"/>
                                          </p:stCondLst>
                                        </p:cTn>
                                        <p:tgtEl>
                                          <p:spTgt spid="67"/>
                                        </p:tgtEl>
                                        <p:attrNameLst>
                                          <p:attrName>style.visibility</p:attrName>
                                        </p:attrNameLst>
                                      </p:cBhvr>
                                      <p:to>
                                        <p:strVal val="visible"/>
                                      </p:to>
                                    </p:set>
                                    <p:animEffect transition="in" filter="barn(inVertical)">
                                      <p:cBhvr>
                                        <p:cTn id="88" dur="500"/>
                                        <p:tgtEl>
                                          <p:spTgt spid="67"/>
                                        </p:tgtEl>
                                      </p:cBhvr>
                                    </p:animEffect>
                                  </p:childTnLst>
                                </p:cTn>
                              </p:par>
                              <p:par>
                                <p:cTn id="89" presetID="16" presetClass="entr" presetSubtype="21" fill="hold" nodeType="withEffect">
                                  <p:stCondLst>
                                    <p:cond delay="0"/>
                                  </p:stCondLst>
                                  <p:childTnLst>
                                    <p:set>
                                      <p:cBhvr>
                                        <p:cTn id="90" dur="1" fill="hold">
                                          <p:stCondLst>
                                            <p:cond delay="0"/>
                                          </p:stCondLst>
                                        </p:cTn>
                                        <p:tgtEl>
                                          <p:spTgt spid="68"/>
                                        </p:tgtEl>
                                        <p:attrNameLst>
                                          <p:attrName>style.visibility</p:attrName>
                                        </p:attrNameLst>
                                      </p:cBhvr>
                                      <p:to>
                                        <p:strVal val="visible"/>
                                      </p:to>
                                    </p:set>
                                    <p:animEffect transition="in" filter="barn(inVertical)">
                                      <p:cBhvr>
                                        <p:cTn id="91" dur="500"/>
                                        <p:tgtEl>
                                          <p:spTgt spid="68"/>
                                        </p:tgtEl>
                                      </p:cBhvr>
                                    </p:animEffect>
                                  </p:childTnLst>
                                </p:cTn>
                              </p:par>
                            </p:childTnLst>
                          </p:cTn>
                        </p:par>
                      </p:childTnLst>
                    </p:cTn>
                  </p:par>
                  <p:par>
                    <p:cTn id="92" fill="hold">
                      <p:stCondLst>
                        <p:cond delay="indefinite"/>
                      </p:stCondLst>
                      <p:childTnLst>
                        <p:par>
                          <p:cTn id="93" fill="hold">
                            <p:stCondLst>
                              <p:cond delay="0"/>
                            </p:stCondLst>
                            <p:childTnLst>
                              <p:par>
                                <p:cTn id="94" presetID="16" presetClass="entr" presetSubtype="21" fill="hold" grpId="0" nodeType="clickEffect">
                                  <p:stCondLst>
                                    <p:cond delay="0"/>
                                  </p:stCondLst>
                                  <p:childTnLst>
                                    <p:set>
                                      <p:cBhvr>
                                        <p:cTn id="95" dur="1" fill="hold">
                                          <p:stCondLst>
                                            <p:cond delay="0"/>
                                          </p:stCondLst>
                                        </p:cTn>
                                        <p:tgtEl>
                                          <p:spTgt spid="69"/>
                                        </p:tgtEl>
                                        <p:attrNameLst>
                                          <p:attrName>style.visibility</p:attrName>
                                        </p:attrNameLst>
                                      </p:cBhvr>
                                      <p:to>
                                        <p:strVal val="visible"/>
                                      </p:to>
                                    </p:set>
                                    <p:animEffect transition="in" filter="barn(inVertical)">
                                      <p:cBhvr>
                                        <p:cTn id="96" dur="500"/>
                                        <p:tgtEl>
                                          <p:spTgt spid="69"/>
                                        </p:tgtEl>
                                      </p:cBhvr>
                                    </p:animEffect>
                                  </p:childTnLst>
                                </p:cTn>
                              </p:par>
                              <p:par>
                                <p:cTn id="97" presetID="16" presetClass="entr" presetSubtype="21" fill="hold" grpId="0" nodeType="withEffect">
                                  <p:stCondLst>
                                    <p:cond delay="0"/>
                                  </p:stCondLst>
                                  <p:childTnLst>
                                    <p:set>
                                      <p:cBhvr>
                                        <p:cTn id="98" dur="1" fill="hold">
                                          <p:stCondLst>
                                            <p:cond delay="0"/>
                                          </p:stCondLst>
                                        </p:cTn>
                                        <p:tgtEl>
                                          <p:spTgt spid="70"/>
                                        </p:tgtEl>
                                        <p:attrNameLst>
                                          <p:attrName>style.visibility</p:attrName>
                                        </p:attrNameLst>
                                      </p:cBhvr>
                                      <p:to>
                                        <p:strVal val="visible"/>
                                      </p:to>
                                    </p:set>
                                    <p:animEffect transition="in" filter="barn(inVertical)">
                                      <p:cBhvr>
                                        <p:cTn id="99" dur="500"/>
                                        <p:tgtEl>
                                          <p:spTgt spid="70"/>
                                        </p:tgtEl>
                                      </p:cBhvr>
                                    </p:animEffect>
                                  </p:childTnLst>
                                </p:cTn>
                              </p:par>
                              <p:par>
                                <p:cTn id="100" presetID="16" presetClass="entr" presetSubtype="21" fill="hold" nodeType="with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barn(inVertical)">
                                      <p:cBhvr>
                                        <p:cTn id="102" dur="500"/>
                                        <p:tgtEl>
                                          <p:spTgt spid="71"/>
                                        </p:tgtEl>
                                      </p:cBhvr>
                                    </p:animEffect>
                                  </p:childTnLst>
                                </p:cTn>
                              </p:par>
                            </p:childTnLst>
                          </p:cTn>
                        </p:par>
                      </p:childTnLst>
                    </p:cTn>
                  </p:par>
                  <p:par>
                    <p:cTn id="103" fill="hold">
                      <p:stCondLst>
                        <p:cond delay="indefinite"/>
                      </p:stCondLst>
                      <p:childTnLst>
                        <p:par>
                          <p:cTn id="104" fill="hold">
                            <p:stCondLst>
                              <p:cond delay="0"/>
                            </p:stCondLst>
                            <p:childTnLst>
                              <p:par>
                                <p:cTn id="105" presetID="16" presetClass="entr" presetSubtype="21" fill="hold" grpId="0" nodeType="clickEffect">
                                  <p:stCondLst>
                                    <p:cond delay="0"/>
                                  </p:stCondLst>
                                  <p:childTnLst>
                                    <p:set>
                                      <p:cBhvr>
                                        <p:cTn id="106" dur="1" fill="hold">
                                          <p:stCondLst>
                                            <p:cond delay="0"/>
                                          </p:stCondLst>
                                        </p:cTn>
                                        <p:tgtEl>
                                          <p:spTgt spid="72"/>
                                        </p:tgtEl>
                                        <p:attrNameLst>
                                          <p:attrName>style.visibility</p:attrName>
                                        </p:attrNameLst>
                                      </p:cBhvr>
                                      <p:to>
                                        <p:strVal val="visible"/>
                                      </p:to>
                                    </p:set>
                                    <p:animEffect transition="in" filter="barn(inVertical)">
                                      <p:cBhvr>
                                        <p:cTn id="107" dur="500"/>
                                        <p:tgtEl>
                                          <p:spTgt spid="72"/>
                                        </p:tgtEl>
                                      </p:cBhvr>
                                    </p:animEffect>
                                  </p:childTnLst>
                                </p:cTn>
                              </p:par>
                              <p:par>
                                <p:cTn id="108" presetID="16" presetClass="entr" presetSubtype="21" fill="hold" grpId="0" nodeType="withEffect">
                                  <p:stCondLst>
                                    <p:cond delay="0"/>
                                  </p:stCondLst>
                                  <p:childTnLst>
                                    <p:set>
                                      <p:cBhvr>
                                        <p:cTn id="109" dur="1" fill="hold">
                                          <p:stCondLst>
                                            <p:cond delay="0"/>
                                          </p:stCondLst>
                                        </p:cTn>
                                        <p:tgtEl>
                                          <p:spTgt spid="73"/>
                                        </p:tgtEl>
                                        <p:attrNameLst>
                                          <p:attrName>style.visibility</p:attrName>
                                        </p:attrNameLst>
                                      </p:cBhvr>
                                      <p:to>
                                        <p:strVal val="visible"/>
                                      </p:to>
                                    </p:set>
                                    <p:animEffect transition="in" filter="barn(inVertical)">
                                      <p:cBhvr>
                                        <p:cTn id="110" dur="500"/>
                                        <p:tgtEl>
                                          <p:spTgt spid="73"/>
                                        </p:tgtEl>
                                      </p:cBhvr>
                                    </p:animEffect>
                                  </p:childTnLst>
                                </p:cTn>
                              </p:par>
                              <p:par>
                                <p:cTn id="111" presetID="16" presetClass="entr" presetSubtype="21" fill="hold" nodeType="withEffect">
                                  <p:stCondLst>
                                    <p:cond delay="0"/>
                                  </p:stCondLst>
                                  <p:childTnLst>
                                    <p:set>
                                      <p:cBhvr>
                                        <p:cTn id="112" dur="1" fill="hold">
                                          <p:stCondLst>
                                            <p:cond delay="0"/>
                                          </p:stCondLst>
                                        </p:cTn>
                                        <p:tgtEl>
                                          <p:spTgt spid="74"/>
                                        </p:tgtEl>
                                        <p:attrNameLst>
                                          <p:attrName>style.visibility</p:attrName>
                                        </p:attrNameLst>
                                      </p:cBhvr>
                                      <p:to>
                                        <p:strVal val="visible"/>
                                      </p:to>
                                    </p:set>
                                    <p:animEffect transition="in" filter="barn(inVertical)">
                                      <p:cBhvr>
                                        <p:cTn id="113"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3" grpId="0"/>
      <p:bldP spid="44" grpId="0"/>
      <p:bldP spid="46" grpId="0"/>
      <p:bldP spid="47" grpId="0"/>
      <p:bldP spid="52" grpId="0"/>
      <p:bldP spid="53" grpId="0"/>
      <p:bldP spid="55" grpId="0"/>
      <p:bldP spid="56" grpId="0"/>
      <p:bldP spid="57" grpId="0"/>
      <p:bldP spid="58" grpId="0"/>
      <p:bldP spid="60" grpId="0"/>
      <p:bldP spid="61" grpId="0"/>
      <p:bldP spid="63" grpId="0"/>
      <p:bldP spid="64" grpId="0"/>
      <p:bldP spid="66" grpId="0"/>
      <p:bldP spid="67" grpId="0"/>
      <p:bldP spid="69" grpId="0"/>
      <p:bldP spid="70" grpId="0"/>
      <p:bldP spid="72" grpId="0"/>
      <p:bldP spid="7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4" name="矩形 103"/>
          <p:cNvSpPr/>
          <p:nvPr/>
        </p:nvSpPr>
        <p:spPr>
          <a:xfrm>
            <a:off x="714348" y="500042"/>
            <a:ext cx="5750292" cy="584775"/>
          </a:xfrm>
          <a:prstGeom prst="rect">
            <a:avLst/>
          </a:prstGeom>
        </p:spPr>
        <p:txBody>
          <a:bodyPr wrap="none">
            <a:spAutoFit/>
          </a:bodyPr>
          <a:lstStyle/>
          <a:p>
            <a:r>
              <a:rPr lang="en-US" altLang="zh-CN" sz="3200" dirty="0">
                <a:latin typeface="+mn-ea"/>
                <a:ea typeface="+mn-ea"/>
              </a:rPr>
              <a:t>2.</a:t>
            </a:r>
            <a:r>
              <a:rPr lang="zh-CN" altLang="en-US" sz="3200" dirty="0">
                <a:latin typeface="+mn-ea"/>
                <a:ea typeface="+mn-ea"/>
              </a:rPr>
              <a:t>教材第</a:t>
            </a:r>
            <a:r>
              <a:rPr lang="en-US" altLang="zh-CN" sz="3200" dirty="0">
                <a:latin typeface="+mn-ea"/>
                <a:ea typeface="+mn-ea"/>
              </a:rPr>
              <a:t>66</a:t>
            </a:r>
            <a:r>
              <a:rPr lang="zh-CN" altLang="en-US" sz="3200" dirty="0">
                <a:latin typeface="+mn-ea"/>
                <a:ea typeface="+mn-ea"/>
              </a:rPr>
              <a:t>页练习十六</a:t>
            </a:r>
            <a:r>
              <a:rPr lang="zh-CN" altLang="en-US" sz="3200" dirty="0" smtClean="0">
                <a:latin typeface="+mn-ea"/>
                <a:ea typeface="+mn-ea"/>
              </a:rPr>
              <a:t>第</a:t>
            </a:r>
            <a:r>
              <a:rPr lang="en-US" altLang="zh-CN" sz="3200" dirty="0" smtClean="0">
                <a:latin typeface="+mn-ea"/>
                <a:ea typeface="+mn-ea"/>
              </a:rPr>
              <a:t>5</a:t>
            </a:r>
            <a:r>
              <a:rPr lang="zh-CN" altLang="en-US" sz="3200" dirty="0">
                <a:latin typeface="+mn-ea"/>
                <a:ea typeface="+mn-ea"/>
              </a:rPr>
              <a:t>题。</a:t>
            </a:r>
            <a:endParaRPr lang="zh-CN" altLang="zh-CN" sz="3200" dirty="0">
              <a:latin typeface="+mn-ea"/>
              <a:ea typeface="+mn-ea"/>
            </a:endParaRPr>
          </a:p>
        </p:txBody>
      </p:sp>
      <p:sp>
        <p:nvSpPr>
          <p:cNvPr id="105" name="TextBox 104"/>
          <p:cNvSpPr txBox="1"/>
          <p:nvPr/>
        </p:nvSpPr>
        <p:spPr>
          <a:xfrm>
            <a:off x="38989" y="1271662"/>
            <a:ext cx="8925499" cy="1569660"/>
          </a:xfrm>
          <a:prstGeom prst="rect">
            <a:avLst/>
          </a:prstGeom>
          <a:noFill/>
        </p:spPr>
        <p:txBody>
          <a:bodyPr wrap="square" rtlCol="0">
            <a:spAutoFit/>
          </a:bodyPr>
          <a:lstStyle/>
          <a:p>
            <a:r>
              <a:rPr lang="zh-CN" altLang="en-US" sz="3200" dirty="0" smtClean="0">
                <a:solidFill>
                  <a:schemeClr val="tx1">
                    <a:lumMod val="95000"/>
                    <a:lumOff val="5000"/>
                  </a:schemeClr>
                </a:solidFill>
                <a:latin typeface="+mn-ea"/>
                <a:ea typeface="+mn-ea"/>
              </a:rPr>
              <a:t>兰兰拍了</a:t>
            </a:r>
            <a:r>
              <a:rPr lang="en-US" altLang="zh-CN" sz="3200" dirty="0" smtClean="0">
                <a:solidFill>
                  <a:schemeClr val="tx1">
                    <a:lumMod val="95000"/>
                    <a:lumOff val="5000"/>
                  </a:schemeClr>
                </a:solidFill>
                <a:latin typeface="+mn-ea"/>
                <a:ea typeface="+mn-ea"/>
              </a:rPr>
              <a:t>80</a:t>
            </a:r>
            <a:r>
              <a:rPr lang="zh-CN" altLang="en-US" sz="3200" dirty="0" smtClean="0">
                <a:solidFill>
                  <a:schemeClr val="tx1">
                    <a:lumMod val="95000"/>
                    <a:lumOff val="5000"/>
                  </a:schemeClr>
                </a:solidFill>
                <a:latin typeface="+mn-ea"/>
                <a:ea typeface="+mn-ea"/>
              </a:rPr>
              <a:t>张艺术照，其中有</a:t>
            </a:r>
            <a:r>
              <a:rPr lang="en-US" altLang="zh-CN" sz="3200" dirty="0" smtClean="0">
                <a:solidFill>
                  <a:schemeClr val="tx1">
                    <a:lumMod val="95000"/>
                    <a:lumOff val="5000"/>
                  </a:schemeClr>
                </a:solidFill>
                <a:latin typeface="+mn-ea"/>
                <a:ea typeface="+mn-ea"/>
              </a:rPr>
              <a:t>35</a:t>
            </a:r>
            <a:r>
              <a:rPr lang="zh-CN" altLang="en-US" sz="3200" dirty="0" smtClean="0">
                <a:solidFill>
                  <a:schemeClr val="tx1">
                    <a:lumMod val="95000"/>
                    <a:lumOff val="5000"/>
                  </a:schemeClr>
                </a:solidFill>
                <a:latin typeface="+mn-ea"/>
                <a:ea typeface="+mn-ea"/>
              </a:rPr>
              <a:t>张是兰兰喜欢的。请你用最简分数表示出兰兰喜欢的照片和不喜欢的照片分别占照片总数的几分之几。</a:t>
            </a:r>
            <a:endParaRPr lang="zh-CN" altLang="en-US" sz="3200" dirty="0">
              <a:solidFill>
                <a:schemeClr val="tx1">
                  <a:lumMod val="95000"/>
                  <a:lumOff val="5000"/>
                </a:schemeClr>
              </a:solidFill>
              <a:latin typeface="+mn-ea"/>
              <a:ea typeface="+mn-ea"/>
            </a:endParaRPr>
          </a:p>
        </p:txBody>
      </p:sp>
      <p:sp>
        <p:nvSpPr>
          <p:cNvPr id="4" name="矩形 3"/>
          <p:cNvSpPr/>
          <p:nvPr/>
        </p:nvSpPr>
        <p:spPr>
          <a:xfrm>
            <a:off x="323528" y="3068960"/>
            <a:ext cx="1441420" cy="584775"/>
          </a:xfrm>
          <a:prstGeom prst="rect">
            <a:avLst/>
          </a:prstGeom>
        </p:spPr>
        <p:txBody>
          <a:bodyPr wrap="none">
            <a:spAutoFit/>
          </a:bodyPr>
          <a:lstStyle/>
          <a:p>
            <a:r>
              <a:rPr lang="en-US" altLang="zh-CN" sz="3200" dirty="0" smtClean="0"/>
              <a:t>80-35 =</a:t>
            </a:r>
            <a:endParaRPr lang="zh-CN" altLang="en-US" sz="3200" dirty="0"/>
          </a:p>
        </p:txBody>
      </p:sp>
      <p:sp>
        <p:nvSpPr>
          <p:cNvPr id="5" name="矩形 4"/>
          <p:cNvSpPr/>
          <p:nvPr/>
        </p:nvSpPr>
        <p:spPr>
          <a:xfrm>
            <a:off x="1573909" y="3068960"/>
            <a:ext cx="1269899" cy="584775"/>
          </a:xfrm>
          <a:prstGeom prst="rect">
            <a:avLst/>
          </a:prstGeom>
        </p:spPr>
        <p:txBody>
          <a:bodyPr wrap="none">
            <a:spAutoFit/>
          </a:bodyPr>
          <a:lstStyle/>
          <a:p>
            <a:r>
              <a:rPr lang="en-US" altLang="zh-CN" sz="3200" dirty="0" smtClean="0"/>
              <a:t>45</a:t>
            </a:r>
            <a:r>
              <a:rPr lang="en-US" altLang="zh-CN" sz="3200" dirty="0"/>
              <a:t>(</a:t>
            </a:r>
            <a:r>
              <a:rPr lang="zh-CN" altLang="zh-CN" sz="3200" dirty="0"/>
              <a:t>张</a:t>
            </a:r>
            <a:r>
              <a:rPr lang="en-US" altLang="zh-CN" sz="3200" dirty="0"/>
              <a:t>)</a:t>
            </a:r>
            <a:endParaRPr lang="zh-CN" altLang="en-US" sz="3200" dirty="0"/>
          </a:p>
        </p:txBody>
      </p:sp>
      <p:sp>
        <p:nvSpPr>
          <p:cNvPr id="6" name="矩形 5"/>
          <p:cNvSpPr/>
          <p:nvPr/>
        </p:nvSpPr>
        <p:spPr>
          <a:xfrm>
            <a:off x="323528" y="3990256"/>
            <a:ext cx="1728358" cy="584775"/>
          </a:xfrm>
          <a:prstGeom prst="rect">
            <a:avLst/>
          </a:prstGeom>
        </p:spPr>
        <p:txBody>
          <a:bodyPr wrap="none">
            <a:spAutoFit/>
          </a:bodyPr>
          <a:lstStyle/>
          <a:p>
            <a:r>
              <a:rPr lang="en-US" altLang="zh-CN" sz="3200" dirty="0" smtClean="0"/>
              <a:t>35÷80 =</a:t>
            </a:r>
            <a:endParaRPr lang="zh-CN" altLang="en-US" sz="3200" dirty="0"/>
          </a:p>
        </p:txBody>
      </p:sp>
      <p:sp>
        <p:nvSpPr>
          <p:cNvPr id="106" name="TextBox 105"/>
          <p:cNvSpPr txBox="1"/>
          <p:nvPr/>
        </p:nvSpPr>
        <p:spPr>
          <a:xfrm>
            <a:off x="1879865" y="3789040"/>
            <a:ext cx="601447" cy="584775"/>
          </a:xfrm>
          <a:prstGeom prst="rect">
            <a:avLst/>
          </a:prstGeom>
          <a:noFill/>
        </p:spPr>
        <p:txBody>
          <a:bodyPr wrap="none" rtlCol="0">
            <a:spAutoFit/>
          </a:bodyPr>
          <a:lstStyle/>
          <a:p>
            <a:r>
              <a:rPr lang="en-US" altLang="zh-CN" sz="3200" dirty="0" smtClean="0">
                <a:solidFill>
                  <a:srgbClr val="C00000"/>
                </a:solidFill>
                <a:ea typeface="楷体_GB2312"/>
              </a:rPr>
              <a:t>35</a:t>
            </a:r>
            <a:endParaRPr lang="zh-CN" altLang="en-US" sz="3200" dirty="0">
              <a:solidFill>
                <a:srgbClr val="C00000"/>
              </a:solidFill>
              <a:ea typeface="楷体_GB2312"/>
            </a:endParaRPr>
          </a:p>
        </p:txBody>
      </p:sp>
      <p:sp>
        <p:nvSpPr>
          <p:cNvPr id="107" name="TextBox 106"/>
          <p:cNvSpPr txBox="1"/>
          <p:nvPr/>
        </p:nvSpPr>
        <p:spPr>
          <a:xfrm>
            <a:off x="1882321" y="4212377"/>
            <a:ext cx="601447" cy="584775"/>
          </a:xfrm>
          <a:prstGeom prst="rect">
            <a:avLst/>
          </a:prstGeom>
          <a:noFill/>
        </p:spPr>
        <p:txBody>
          <a:bodyPr wrap="none" rtlCol="0">
            <a:spAutoFit/>
          </a:bodyPr>
          <a:lstStyle/>
          <a:p>
            <a:r>
              <a:rPr lang="en-US" altLang="zh-CN" sz="3200" dirty="0" smtClean="0">
                <a:solidFill>
                  <a:srgbClr val="C00000"/>
                </a:solidFill>
                <a:ea typeface="楷体_GB2312"/>
              </a:rPr>
              <a:t>80</a:t>
            </a:r>
            <a:endParaRPr lang="zh-CN" altLang="en-US" sz="3200" dirty="0">
              <a:solidFill>
                <a:srgbClr val="C00000"/>
              </a:solidFill>
              <a:ea typeface="楷体_GB2312"/>
            </a:endParaRPr>
          </a:p>
        </p:txBody>
      </p:sp>
      <p:cxnSp>
        <p:nvCxnSpPr>
          <p:cNvPr id="108" name="直接连接符 107"/>
          <p:cNvCxnSpPr/>
          <p:nvPr/>
        </p:nvCxnSpPr>
        <p:spPr>
          <a:xfrm>
            <a:off x="1993321" y="4293096"/>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2453958" y="3996353"/>
            <a:ext cx="389850" cy="584775"/>
          </a:xfrm>
          <a:prstGeom prst="rect">
            <a:avLst/>
          </a:prstGeom>
        </p:spPr>
        <p:txBody>
          <a:bodyPr wrap="none">
            <a:spAutoFit/>
          </a:bodyPr>
          <a:lstStyle/>
          <a:p>
            <a:r>
              <a:rPr lang="en-US" altLang="zh-CN" sz="3200" dirty="0"/>
              <a:t>=</a:t>
            </a:r>
            <a:endParaRPr lang="zh-CN" altLang="en-US" sz="3200" dirty="0"/>
          </a:p>
        </p:txBody>
      </p:sp>
      <p:sp>
        <p:nvSpPr>
          <p:cNvPr id="109" name="TextBox 108"/>
          <p:cNvSpPr txBox="1"/>
          <p:nvPr/>
        </p:nvSpPr>
        <p:spPr>
          <a:xfrm>
            <a:off x="2908183" y="3789040"/>
            <a:ext cx="393056" cy="584775"/>
          </a:xfrm>
          <a:prstGeom prst="rect">
            <a:avLst/>
          </a:prstGeom>
          <a:noFill/>
        </p:spPr>
        <p:txBody>
          <a:bodyPr wrap="none" rtlCol="0">
            <a:spAutoFit/>
          </a:bodyPr>
          <a:lstStyle/>
          <a:p>
            <a:r>
              <a:rPr lang="en-US" altLang="zh-CN" sz="3200" dirty="0" smtClean="0">
                <a:solidFill>
                  <a:srgbClr val="C00000"/>
                </a:solidFill>
                <a:ea typeface="楷体_GB2312"/>
              </a:rPr>
              <a:t>7</a:t>
            </a:r>
            <a:endParaRPr lang="zh-CN" altLang="en-US" sz="3200" dirty="0">
              <a:solidFill>
                <a:srgbClr val="C00000"/>
              </a:solidFill>
              <a:ea typeface="楷体_GB2312"/>
            </a:endParaRPr>
          </a:p>
        </p:txBody>
      </p:sp>
      <p:sp>
        <p:nvSpPr>
          <p:cNvPr id="110" name="TextBox 109"/>
          <p:cNvSpPr txBox="1"/>
          <p:nvPr/>
        </p:nvSpPr>
        <p:spPr>
          <a:xfrm>
            <a:off x="2771800" y="4212377"/>
            <a:ext cx="601447" cy="584775"/>
          </a:xfrm>
          <a:prstGeom prst="rect">
            <a:avLst/>
          </a:prstGeom>
          <a:noFill/>
        </p:spPr>
        <p:txBody>
          <a:bodyPr wrap="none" rtlCol="0">
            <a:spAutoFit/>
          </a:bodyPr>
          <a:lstStyle/>
          <a:p>
            <a:r>
              <a:rPr lang="en-US" altLang="zh-CN" sz="3200" dirty="0" smtClean="0">
                <a:solidFill>
                  <a:srgbClr val="C00000"/>
                </a:solidFill>
                <a:ea typeface="楷体_GB2312"/>
              </a:rPr>
              <a:t>16</a:t>
            </a:r>
            <a:endParaRPr lang="zh-CN" altLang="en-US" sz="3200" dirty="0">
              <a:solidFill>
                <a:srgbClr val="C00000"/>
              </a:solidFill>
              <a:ea typeface="楷体_GB2312"/>
            </a:endParaRPr>
          </a:p>
        </p:txBody>
      </p:sp>
      <p:cxnSp>
        <p:nvCxnSpPr>
          <p:cNvPr id="111" name="直接连接符 110"/>
          <p:cNvCxnSpPr/>
          <p:nvPr/>
        </p:nvCxnSpPr>
        <p:spPr>
          <a:xfrm>
            <a:off x="2882800" y="4293096"/>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4788024" y="4005064"/>
            <a:ext cx="1635384" cy="584775"/>
          </a:xfrm>
          <a:prstGeom prst="rect">
            <a:avLst/>
          </a:prstGeom>
        </p:spPr>
        <p:txBody>
          <a:bodyPr wrap="none">
            <a:spAutoFit/>
          </a:bodyPr>
          <a:lstStyle/>
          <a:p>
            <a:r>
              <a:rPr lang="en-US" altLang="zh-CN" sz="3200" dirty="0"/>
              <a:t>45÷80=</a:t>
            </a:r>
            <a:endParaRPr lang="zh-CN" altLang="en-US" sz="3200" dirty="0"/>
          </a:p>
        </p:txBody>
      </p:sp>
      <p:sp>
        <p:nvSpPr>
          <p:cNvPr id="112" name="TextBox 111"/>
          <p:cNvSpPr txBox="1"/>
          <p:nvPr/>
        </p:nvSpPr>
        <p:spPr>
          <a:xfrm>
            <a:off x="6300192" y="3789040"/>
            <a:ext cx="601447" cy="584775"/>
          </a:xfrm>
          <a:prstGeom prst="rect">
            <a:avLst/>
          </a:prstGeom>
          <a:noFill/>
        </p:spPr>
        <p:txBody>
          <a:bodyPr wrap="none" rtlCol="0">
            <a:spAutoFit/>
          </a:bodyPr>
          <a:lstStyle/>
          <a:p>
            <a:r>
              <a:rPr lang="en-US" altLang="zh-CN" sz="3200" dirty="0" smtClean="0">
                <a:solidFill>
                  <a:srgbClr val="C00000"/>
                </a:solidFill>
                <a:ea typeface="楷体_GB2312"/>
              </a:rPr>
              <a:t>45</a:t>
            </a:r>
            <a:endParaRPr lang="zh-CN" altLang="en-US" sz="3200" dirty="0">
              <a:solidFill>
                <a:srgbClr val="C00000"/>
              </a:solidFill>
              <a:ea typeface="楷体_GB2312"/>
            </a:endParaRPr>
          </a:p>
        </p:txBody>
      </p:sp>
      <p:sp>
        <p:nvSpPr>
          <p:cNvPr id="113" name="TextBox 112"/>
          <p:cNvSpPr txBox="1"/>
          <p:nvPr/>
        </p:nvSpPr>
        <p:spPr>
          <a:xfrm>
            <a:off x="6302648" y="4212377"/>
            <a:ext cx="601447" cy="584775"/>
          </a:xfrm>
          <a:prstGeom prst="rect">
            <a:avLst/>
          </a:prstGeom>
          <a:noFill/>
        </p:spPr>
        <p:txBody>
          <a:bodyPr wrap="none" rtlCol="0">
            <a:spAutoFit/>
          </a:bodyPr>
          <a:lstStyle/>
          <a:p>
            <a:r>
              <a:rPr lang="en-US" altLang="zh-CN" sz="3200" dirty="0" smtClean="0">
                <a:solidFill>
                  <a:srgbClr val="C00000"/>
                </a:solidFill>
                <a:ea typeface="楷体_GB2312"/>
              </a:rPr>
              <a:t>80</a:t>
            </a:r>
            <a:endParaRPr lang="zh-CN" altLang="en-US" sz="3200" dirty="0">
              <a:solidFill>
                <a:srgbClr val="C00000"/>
              </a:solidFill>
              <a:ea typeface="楷体_GB2312"/>
            </a:endParaRPr>
          </a:p>
        </p:txBody>
      </p:sp>
      <p:cxnSp>
        <p:nvCxnSpPr>
          <p:cNvPr id="114" name="直接连接符 113"/>
          <p:cNvCxnSpPr/>
          <p:nvPr/>
        </p:nvCxnSpPr>
        <p:spPr>
          <a:xfrm>
            <a:off x="6413648" y="4293096"/>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6876256" y="3996353"/>
            <a:ext cx="389850" cy="584775"/>
          </a:xfrm>
          <a:prstGeom prst="rect">
            <a:avLst/>
          </a:prstGeom>
        </p:spPr>
        <p:txBody>
          <a:bodyPr wrap="none">
            <a:spAutoFit/>
          </a:bodyPr>
          <a:lstStyle/>
          <a:p>
            <a:r>
              <a:rPr lang="en-US" altLang="zh-CN" sz="3200" dirty="0"/>
              <a:t>=</a:t>
            </a:r>
            <a:endParaRPr lang="zh-CN" altLang="en-US" sz="3200" dirty="0"/>
          </a:p>
        </p:txBody>
      </p:sp>
      <p:sp>
        <p:nvSpPr>
          <p:cNvPr id="116" name="TextBox 115"/>
          <p:cNvSpPr txBox="1"/>
          <p:nvPr/>
        </p:nvSpPr>
        <p:spPr>
          <a:xfrm>
            <a:off x="7308304" y="3789040"/>
            <a:ext cx="393056" cy="584775"/>
          </a:xfrm>
          <a:prstGeom prst="rect">
            <a:avLst/>
          </a:prstGeom>
          <a:noFill/>
        </p:spPr>
        <p:txBody>
          <a:bodyPr wrap="none" rtlCol="0">
            <a:spAutoFit/>
          </a:bodyPr>
          <a:lstStyle/>
          <a:p>
            <a:r>
              <a:rPr lang="en-US" altLang="zh-CN" sz="3200" dirty="0" smtClean="0">
                <a:solidFill>
                  <a:srgbClr val="C00000"/>
                </a:solidFill>
                <a:ea typeface="楷体_GB2312"/>
              </a:rPr>
              <a:t>9</a:t>
            </a:r>
            <a:endParaRPr lang="zh-CN" altLang="en-US" sz="3200" dirty="0">
              <a:solidFill>
                <a:srgbClr val="C00000"/>
              </a:solidFill>
              <a:ea typeface="楷体_GB2312"/>
            </a:endParaRPr>
          </a:p>
        </p:txBody>
      </p:sp>
      <p:sp>
        <p:nvSpPr>
          <p:cNvPr id="117" name="TextBox 116"/>
          <p:cNvSpPr txBox="1"/>
          <p:nvPr/>
        </p:nvSpPr>
        <p:spPr>
          <a:xfrm>
            <a:off x="7210913" y="4212377"/>
            <a:ext cx="601447" cy="584775"/>
          </a:xfrm>
          <a:prstGeom prst="rect">
            <a:avLst/>
          </a:prstGeom>
          <a:noFill/>
        </p:spPr>
        <p:txBody>
          <a:bodyPr wrap="none" rtlCol="0">
            <a:spAutoFit/>
          </a:bodyPr>
          <a:lstStyle/>
          <a:p>
            <a:r>
              <a:rPr lang="en-US" altLang="zh-CN" sz="3200" dirty="0" smtClean="0">
                <a:solidFill>
                  <a:srgbClr val="C00000"/>
                </a:solidFill>
                <a:ea typeface="楷体_GB2312"/>
              </a:rPr>
              <a:t>16</a:t>
            </a:r>
            <a:endParaRPr lang="zh-CN" altLang="en-US" sz="3200" dirty="0">
              <a:solidFill>
                <a:srgbClr val="C00000"/>
              </a:solidFill>
              <a:ea typeface="楷体_GB2312"/>
            </a:endParaRPr>
          </a:p>
        </p:txBody>
      </p:sp>
      <p:cxnSp>
        <p:nvCxnSpPr>
          <p:cNvPr id="118" name="直接连接符 117"/>
          <p:cNvCxnSpPr/>
          <p:nvPr/>
        </p:nvCxnSpPr>
        <p:spPr>
          <a:xfrm>
            <a:off x="7321913" y="4293096"/>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215628" y="4725144"/>
            <a:ext cx="9108900" cy="1569660"/>
          </a:xfrm>
          <a:prstGeom prst="rect">
            <a:avLst/>
          </a:prstGeom>
        </p:spPr>
        <p:txBody>
          <a:bodyPr wrap="square">
            <a:spAutoFit/>
          </a:bodyPr>
          <a:lstStyle/>
          <a:p>
            <a:pPr>
              <a:lnSpc>
                <a:spcPct val="150000"/>
              </a:lnSpc>
            </a:pPr>
            <a:r>
              <a:rPr lang="zh-CN" altLang="en-US" sz="3200" dirty="0" smtClean="0">
                <a:solidFill>
                  <a:srgbClr val="C00000"/>
                </a:solidFill>
                <a:latin typeface="+mn-ea"/>
                <a:ea typeface="+mn-ea"/>
              </a:rPr>
              <a:t>答：兰</a:t>
            </a:r>
            <a:r>
              <a:rPr lang="zh-CN" altLang="en-US" sz="3200" dirty="0">
                <a:solidFill>
                  <a:srgbClr val="C00000"/>
                </a:solidFill>
                <a:latin typeface="+mn-ea"/>
                <a:ea typeface="+mn-ea"/>
              </a:rPr>
              <a:t>兰喜欢的</a:t>
            </a:r>
            <a:r>
              <a:rPr lang="zh-CN" altLang="en-US" sz="3200" dirty="0" smtClean="0">
                <a:solidFill>
                  <a:srgbClr val="C00000"/>
                </a:solidFill>
                <a:latin typeface="+mn-ea"/>
                <a:ea typeface="+mn-ea"/>
              </a:rPr>
              <a:t>照片</a:t>
            </a:r>
            <a:r>
              <a:rPr lang="zh-CN" altLang="en-US" sz="3200" dirty="0">
                <a:solidFill>
                  <a:srgbClr val="C00000"/>
                </a:solidFill>
                <a:latin typeface="+mn-ea"/>
                <a:ea typeface="+mn-ea"/>
              </a:rPr>
              <a:t>占照片总数</a:t>
            </a:r>
            <a:r>
              <a:rPr lang="zh-CN" altLang="en-US" sz="3200" dirty="0" smtClean="0">
                <a:solidFill>
                  <a:srgbClr val="C00000"/>
                </a:solidFill>
                <a:latin typeface="+mn-ea"/>
                <a:ea typeface="+mn-ea"/>
              </a:rPr>
              <a:t>的   ，不喜欢的照片占</a:t>
            </a:r>
            <a:r>
              <a:rPr lang="zh-CN" altLang="en-US" sz="3200" dirty="0">
                <a:solidFill>
                  <a:srgbClr val="C00000"/>
                </a:solidFill>
                <a:latin typeface="+mn-ea"/>
                <a:ea typeface="+mn-ea"/>
              </a:rPr>
              <a:t>照片总数</a:t>
            </a:r>
            <a:r>
              <a:rPr lang="zh-CN" altLang="en-US" sz="3200" dirty="0" smtClean="0">
                <a:solidFill>
                  <a:srgbClr val="C00000"/>
                </a:solidFill>
                <a:latin typeface="+mn-ea"/>
                <a:ea typeface="+mn-ea"/>
              </a:rPr>
              <a:t>的   。</a:t>
            </a:r>
            <a:endParaRPr lang="zh-CN" altLang="en-US" sz="3200" dirty="0">
              <a:solidFill>
                <a:srgbClr val="C00000"/>
              </a:solidFill>
              <a:latin typeface="+mn-ea"/>
              <a:ea typeface="+mn-ea"/>
            </a:endParaRPr>
          </a:p>
        </p:txBody>
      </p:sp>
      <p:sp>
        <p:nvSpPr>
          <p:cNvPr id="119" name="TextBox 118"/>
          <p:cNvSpPr txBox="1"/>
          <p:nvPr/>
        </p:nvSpPr>
        <p:spPr>
          <a:xfrm>
            <a:off x="6555208" y="4653136"/>
            <a:ext cx="393056" cy="584775"/>
          </a:xfrm>
          <a:prstGeom prst="rect">
            <a:avLst/>
          </a:prstGeom>
          <a:noFill/>
        </p:spPr>
        <p:txBody>
          <a:bodyPr wrap="none" rtlCol="0">
            <a:spAutoFit/>
          </a:bodyPr>
          <a:lstStyle/>
          <a:p>
            <a:r>
              <a:rPr lang="en-US" altLang="zh-CN" sz="3200" dirty="0" smtClean="0">
                <a:solidFill>
                  <a:srgbClr val="C00000"/>
                </a:solidFill>
                <a:ea typeface="楷体_GB2312"/>
              </a:rPr>
              <a:t>7</a:t>
            </a:r>
            <a:endParaRPr lang="zh-CN" altLang="en-US" sz="3200" dirty="0">
              <a:solidFill>
                <a:srgbClr val="C00000"/>
              </a:solidFill>
              <a:ea typeface="楷体_GB2312"/>
            </a:endParaRPr>
          </a:p>
        </p:txBody>
      </p:sp>
      <p:sp>
        <p:nvSpPr>
          <p:cNvPr id="120" name="TextBox 119"/>
          <p:cNvSpPr txBox="1"/>
          <p:nvPr/>
        </p:nvSpPr>
        <p:spPr>
          <a:xfrm>
            <a:off x="6418825" y="5076473"/>
            <a:ext cx="601447" cy="584775"/>
          </a:xfrm>
          <a:prstGeom prst="rect">
            <a:avLst/>
          </a:prstGeom>
          <a:noFill/>
        </p:spPr>
        <p:txBody>
          <a:bodyPr wrap="none" rtlCol="0">
            <a:spAutoFit/>
          </a:bodyPr>
          <a:lstStyle/>
          <a:p>
            <a:r>
              <a:rPr lang="en-US" altLang="zh-CN" sz="3200" dirty="0" smtClean="0">
                <a:solidFill>
                  <a:srgbClr val="C00000"/>
                </a:solidFill>
                <a:ea typeface="楷体_GB2312"/>
              </a:rPr>
              <a:t>16</a:t>
            </a:r>
            <a:endParaRPr lang="zh-CN" altLang="en-US" sz="3200" dirty="0">
              <a:solidFill>
                <a:srgbClr val="C00000"/>
              </a:solidFill>
              <a:ea typeface="楷体_GB2312"/>
            </a:endParaRPr>
          </a:p>
        </p:txBody>
      </p:sp>
      <p:cxnSp>
        <p:nvCxnSpPr>
          <p:cNvPr id="121" name="直接连接符 120"/>
          <p:cNvCxnSpPr/>
          <p:nvPr/>
        </p:nvCxnSpPr>
        <p:spPr>
          <a:xfrm>
            <a:off x="6529825" y="5157192"/>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22" name="TextBox 121"/>
          <p:cNvSpPr txBox="1"/>
          <p:nvPr/>
        </p:nvSpPr>
        <p:spPr>
          <a:xfrm>
            <a:off x="3674888" y="5373216"/>
            <a:ext cx="393056" cy="584775"/>
          </a:xfrm>
          <a:prstGeom prst="rect">
            <a:avLst/>
          </a:prstGeom>
          <a:noFill/>
        </p:spPr>
        <p:txBody>
          <a:bodyPr wrap="none" rtlCol="0">
            <a:spAutoFit/>
          </a:bodyPr>
          <a:lstStyle/>
          <a:p>
            <a:r>
              <a:rPr lang="en-US" altLang="zh-CN" sz="3200" dirty="0" smtClean="0">
                <a:solidFill>
                  <a:srgbClr val="C00000"/>
                </a:solidFill>
                <a:ea typeface="楷体_GB2312"/>
              </a:rPr>
              <a:t>9</a:t>
            </a:r>
            <a:endParaRPr lang="zh-CN" altLang="en-US" sz="3200" dirty="0">
              <a:solidFill>
                <a:srgbClr val="C00000"/>
              </a:solidFill>
              <a:ea typeface="楷体_GB2312"/>
            </a:endParaRPr>
          </a:p>
        </p:txBody>
      </p:sp>
      <p:sp>
        <p:nvSpPr>
          <p:cNvPr id="123" name="TextBox 122"/>
          <p:cNvSpPr txBox="1"/>
          <p:nvPr/>
        </p:nvSpPr>
        <p:spPr>
          <a:xfrm>
            <a:off x="3563888" y="5796553"/>
            <a:ext cx="601447" cy="584775"/>
          </a:xfrm>
          <a:prstGeom prst="rect">
            <a:avLst/>
          </a:prstGeom>
          <a:noFill/>
        </p:spPr>
        <p:txBody>
          <a:bodyPr wrap="none" rtlCol="0">
            <a:spAutoFit/>
          </a:bodyPr>
          <a:lstStyle/>
          <a:p>
            <a:r>
              <a:rPr lang="en-US" altLang="zh-CN" sz="3200" dirty="0" smtClean="0">
                <a:solidFill>
                  <a:srgbClr val="C00000"/>
                </a:solidFill>
                <a:ea typeface="楷体_GB2312"/>
              </a:rPr>
              <a:t>16</a:t>
            </a:r>
            <a:endParaRPr lang="zh-CN" altLang="en-US" sz="3200" dirty="0">
              <a:solidFill>
                <a:srgbClr val="C00000"/>
              </a:solidFill>
              <a:ea typeface="楷体_GB2312"/>
            </a:endParaRPr>
          </a:p>
        </p:txBody>
      </p:sp>
      <p:cxnSp>
        <p:nvCxnSpPr>
          <p:cNvPr id="124" name="直接连接符 123"/>
          <p:cNvCxnSpPr/>
          <p:nvPr/>
        </p:nvCxnSpPr>
        <p:spPr>
          <a:xfrm>
            <a:off x="3674888" y="5877272"/>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06"/>
                                        </p:tgtEl>
                                        <p:attrNameLst>
                                          <p:attrName>style.visibility</p:attrName>
                                        </p:attrNameLst>
                                      </p:cBhvr>
                                      <p:to>
                                        <p:strVal val="visible"/>
                                      </p:to>
                                    </p:set>
                                    <p:animEffect transition="in" filter="wipe(left)">
                                      <p:cBhvr>
                                        <p:cTn id="20" dur="500"/>
                                        <p:tgtEl>
                                          <p:spTgt spid="106"/>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07"/>
                                        </p:tgtEl>
                                        <p:attrNameLst>
                                          <p:attrName>style.visibility</p:attrName>
                                        </p:attrNameLst>
                                      </p:cBhvr>
                                      <p:to>
                                        <p:strVal val="visible"/>
                                      </p:to>
                                    </p:set>
                                    <p:animEffect transition="in" filter="wipe(left)">
                                      <p:cBhvr>
                                        <p:cTn id="23" dur="500"/>
                                        <p:tgtEl>
                                          <p:spTgt spid="107"/>
                                        </p:tgtEl>
                                      </p:cBhvr>
                                    </p:animEffect>
                                  </p:childTnLst>
                                </p:cTn>
                              </p:par>
                              <p:par>
                                <p:cTn id="24" presetID="22" presetClass="entr" presetSubtype="8" fill="hold" nodeType="withEffect">
                                  <p:stCondLst>
                                    <p:cond delay="0"/>
                                  </p:stCondLst>
                                  <p:childTnLst>
                                    <p:set>
                                      <p:cBhvr>
                                        <p:cTn id="25" dur="1" fill="hold">
                                          <p:stCondLst>
                                            <p:cond delay="0"/>
                                          </p:stCondLst>
                                        </p:cTn>
                                        <p:tgtEl>
                                          <p:spTgt spid="108"/>
                                        </p:tgtEl>
                                        <p:attrNameLst>
                                          <p:attrName>style.visibility</p:attrName>
                                        </p:attrNameLst>
                                      </p:cBhvr>
                                      <p:to>
                                        <p:strVal val="visible"/>
                                      </p:to>
                                    </p:set>
                                    <p:animEffect transition="in" filter="wipe(left)">
                                      <p:cBhvr>
                                        <p:cTn id="26" dur="500"/>
                                        <p:tgtEl>
                                          <p:spTgt spid="108"/>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09"/>
                                        </p:tgtEl>
                                        <p:attrNameLst>
                                          <p:attrName>style.visibility</p:attrName>
                                        </p:attrNameLst>
                                      </p:cBhvr>
                                      <p:to>
                                        <p:strVal val="visible"/>
                                      </p:to>
                                    </p:set>
                                    <p:animEffect transition="in" filter="wipe(left)">
                                      <p:cBhvr>
                                        <p:cTn id="33" dur="500"/>
                                        <p:tgtEl>
                                          <p:spTgt spid="10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10"/>
                                        </p:tgtEl>
                                        <p:attrNameLst>
                                          <p:attrName>style.visibility</p:attrName>
                                        </p:attrNameLst>
                                      </p:cBhvr>
                                      <p:to>
                                        <p:strVal val="visible"/>
                                      </p:to>
                                    </p:set>
                                    <p:animEffect transition="in" filter="wipe(left)">
                                      <p:cBhvr>
                                        <p:cTn id="36" dur="500"/>
                                        <p:tgtEl>
                                          <p:spTgt spid="110"/>
                                        </p:tgtEl>
                                      </p:cBhvr>
                                    </p:animEffect>
                                  </p:childTnLst>
                                </p:cTn>
                              </p:par>
                              <p:par>
                                <p:cTn id="37" presetID="22" presetClass="entr" presetSubtype="8" fill="hold" nodeType="withEffect">
                                  <p:stCondLst>
                                    <p:cond delay="0"/>
                                  </p:stCondLst>
                                  <p:childTnLst>
                                    <p:set>
                                      <p:cBhvr>
                                        <p:cTn id="38" dur="1" fill="hold">
                                          <p:stCondLst>
                                            <p:cond delay="0"/>
                                          </p:stCondLst>
                                        </p:cTn>
                                        <p:tgtEl>
                                          <p:spTgt spid="111"/>
                                        </p:tgtEl>
                                        <p:attrNameLst>
                                          <p:attrName>style.visibility</p:attrName>
                                        </p:attrNameLst>
                                      </p:cBhvr>
                                      <p:to>
                                        <p:strVal val="visible"/>
                                      </p:to>
                                    </p:set>
                                    <p:animEffect transition="in" filter="wipe(left)">
                                      <p:cBhvr>
                                        <p:cTn id="39" dur="500"/>
                                        <p:tgtEl>
                                          <p:spTgt spid="11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112"/>
                                        </p:tgtEl>
                                        <p:attrNameLst>
                                          <p:attrName>style.visibility</p:attrName>
                                        </p:attrNameLst>
                                      </p:cBhvr>
                                      <p:to>
                                        <p:strVal val="visible"/>
                                      </p:to>
                                    </p:set>
                                    <p:animEffect transition="in" filter="wipe(left)">
                                      <p:cBhvr>
                                        <p:cTn id="48" dur="500"/>
                                        <p:tgtEl>
                                          <p:spTgt spid="11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13"/>
                                        </p:tgtEl>
                                        <p:attrNameLst>
                                          <p:attrName>style.visibility</p:attrName>
                                        </p:attrNameLst>
                                      </p:cBhvr>
                                      <p:to>
                                        <p:strVal val="visible"/>
                                      </p:to>
                                    </p:set>
                                    <p:animEffect transition="in" filter="wipe(left)">
                                      <p:cBhvr>
                                        <p:cTn id="51" dur="500"/>
                                        <p:tgtEl>
                                          <p:spTgt spid="113"/>
                                        </p:tgtEl>
                                      </p:cBhvr>
                                    </p:animEffect>
                                  </p:childTnLst>
                                </p:cTn>
                              </p:par>
                              <p:par>
                                <p:cTn id="52" presetID="22" presetClass="entr" presetSubtype="8" fill="hold" nodeType="withEffect">
                                  <p:stCondLst>
                                    <p:cond delay="0"/>
                                  </p:stCondLst>
                                  <p:childTnLst>
                                    <p:set>
                                      <p:cBhvr>
                                        <p:cTn id="53" dur="1" fill="hold">
                                          <p:stCondLst>
                                            <p:cond delay="0"/>
                                          </p:stCondLst>
                                        </p:cTn>
                                        <p:tgtEl>
                                          <p:spTgt spid="114"/>
                                        </p:tgtEl>
                                        <p:attrNameLst>
                                          <p:attrName>style.visibility</p:attrName>
                                        </p:attrNameLst>
                                      </p:cBhvr>
                                      <p:to>
                                        <p:strVal val="visible"/>
                                      </p:to>
                                    </p:set>
                                    <p:animEffect transition="in" filter="wipe(left)">
                                      <p:cBhvr>
                                        <p:cTn id="54" dur="500"/>
                                        <p:tgtEl>
                                          <p:spTgt spid="11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15"/>
                                        </p:tgtEl>
                                        <p:attrNameLst>
                                          <p:attrName>style.visibility</p:attrName>
                                        </p:attrNameLst>
                                      </p:cBhvr>
                                      <p:to>
                                        <p:strVal val="visible"/>
                                      </p:to>
                                    </p:set>
                                    <p:animEffect transition="in" filter="wipe(left)">
                                      <p:cBhvr>
                                        <p:cTn id="57" dur="500"/>
                                        <p:tgtEl>
                                          <p:spTgt spid="11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16"/>
                                        </p:tgtEl>
                                        <p:attrNameLst>
                                          <p:attrName>style.visibility</p:attrName>
                                        </p:attrNameLst>
                                      </p:cBhvr>
                                      <p:to>
                                        <p:strVal val="visible"/>
                                      </p:to>
                                    </p:set>
                                    <p:animEffect transition="in" filter="wipe(left)">
                                      <p:cBhvr>
                                        <p:cTn id="60" dur="500"/>
                                        <p:tgtEl>
                                          <p:spTgt spid="11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17"/>
                                        </p:tgtEl>
                                        <p:attrNameLst>
                                          <p:attrName>style.visibility</p:attrName>
                                        </p:attrNameLst>
                                      </p:cBhvr>
                                      <p:to>
                                        <p:strVal val="visible"/>
                                      </p:to>
                                    </p:set>
                                    <p:animEffect transition="in" filter="wipe(left)">
                                      <p:cBhvr>
                                        <p:cTn id="63" dur="500"/>
                                        <p:tgtEl>
                                          <p:spTgt spid="117"/>
                                        </p:tgtEl>
                                      </p:cBhvr>
                                    </p:animEffect>
                                  </p:childTnLst>
                                </p:cTn>
                              </p:par>
                              <p:par>
                                <p:cTn id="64" presetID="22" presetClass="entr" presetSubtype="8" fill="hold" nodeType="withEffect">
                                  <p:stCondLst>
                                    <p:cond delay="0"/>
                                  </p:stCondLst>
                                  <p:childTnLst>
                                    <p:set>
                                      <p:cBhvr>
                                        <p:cTn id="65" dur="1" fill="hold">
                                          <p:stCondLst>
                                            <p:cond delay="0"/>
                                          </p:stCondLst>
                                        </p:cTn>
                                        <p:tgtEl>
                                          <p:spTgt spid="118"/>
                                        </p:tgtEl>
                                        <p:attrNameLst>
                                          <p:attrName>style.visibility</p:attrName>
                                        </p:attrNameLst>
                                      </p:cBhvr>
                                      <p:to>
                                        <p:strVal val="visible"/>
                                      </p:to>
                                    </p:set>
                                    <p:animEffect transition="in" filter="wipe(left)">
                                      <p:cBhvr>
                                        <p:cTn id="66" dur="500"/>
                                        <p:tgtEl>
                                          <p:spTgt spid="118"/>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fade">
                                      <p:cBhvr>
                                        <p:cTn id="71" dur="1000"/>
                                        <p:tgtEl>
                                          <p:spTgt spid="11"/>
                                        </p:tgtEl>
                                      </p:cBhvr>
                                    </p:animEffect>
                                    <p:anim calcmode="lin" valueType="num">
                                      <p:cBhvr>
                                        <p:cTn id="72" dur="1000" fill="hold"/>
                                        <p:tgtEl>
                                          <p:spTgt spid="11"/>
                                        </p:tgtEl>
                                        <p:attrNameLst>
                                          <p:attrName>ppt_x</p:attrName>
                                        </p:attrNameLst>
                                      </p:cBhvr>
                                      <p:tavLst>
                                        <p:tav tm="0">
                                          <p:val>
                                            <p:strVal val="#ppt_x"/>
                                          </p:val>
                                        </p:tav>
                                        <p:tav tm="100000">
                                          <p:val>
                                            <p:strVal val="#ppt_x"/>
                                          </p:val>
                                        </p:tav>
                                      </p:tavLst>
                                    </p:anim>
                                    <p:anim calcmode="lin" valueType="num">
                                      <p:cBhvr>
                                        <p:cTn id="73" dur="1000" fill="hold"/>
                                        <p:tgtEl>
                                          <p:spTgt spid="11"/>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19"/>
                                        </p:tgtEl>
                                        <p:attrNameLst>
                                          <p:attrName>style.visibility</p:attrName>
                                        </p:attrNameLst>
                                      </p:cBhvr>
                                      <p:to>
                                        <p:strVal val="visible"/>
                                      </p:to>
                                    </p:set>
                                    <p:animEffect transition="in" filter="fade">
                                      <p:cBhvr>
                                        <p:cTn id="76" dur="1000"/>
                                        <p:tgtEl>
                                          <p:spTgt spid="119"/>
                                        </p:tgtEl>
                                      </p:cBhvr>
                                    </p:animEffect>
                                    <p:anim calcmode="lin" valueType="num">
                                      <p:cBhvr>
                                        <p:cTn id="77" dur="1000" fill="hold"/>
                                        <p:tgtEl>
                                          <p:spTgt spid="119"/>
                                        </p:tgtEl>
                                        <p:attrNameLst>
                                          <p:attrName>ppt_x</p:attrName>
                                        </p:attrNameLst>
                                      </p:cBhvr>
                                      <p:tavLst>
                                        <p:tav tm="0">
                                          <p:val>
                                            <p:strVal val="#ppt_x"/>
                                          </p:val>
                                        </p:tav>
                                        <p:tav tm="100000">
                                          <p:val>
                                            <p:strVal val="#ppt_x"/>
                                          </p:val>
                                        </p:tav>
                                      </p:tavLst>
                                    </p:anim>
                                    <p:anim calcmode="lin" valueType="num">
                                      <p:cBhvr>
                                        <p:cTn id="78" dur="1000" fill="hold"/>
                                        <p:tgtEl>
                                          <p:spTgt spid="11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20"/>
                                        </p:tgtEl>
                                        <p:attrNameLst>
                                          <p:attrName>style.visibility</p:attrName>
                                        </p:attrNameLst>
                                      </p:cBhvr>
                                      <p:to>
                                        <p:strVal val="visible"/>
                                      </p:to>
                                    </p:set>
                                    <p:animEffect transition="in" filter="fade">
                                      <p:cBhvr>
                                        <p:cTn id="81" dur="1000"/>
                                        <p:tgtEl>
                                          <p:spTgt spid="120"/>
                                        </p:tgtEl>
                                      </p:cBhvr>
                                    </p:animEffect>
                                    <p:anim calcmode="lin" valueType="num">
                                      <p:cBhvr>
                                        <p:cTn id="82" dur="1000" fill="hold"/>
                                        <p:tgtEl>
                                          <p:spTgt spid="120"/>
                                        </p:tgtEl>
                                        <p:attrNameLst>
                                          <p:attrName>ppt_x</p:attrName>
                                        </p:attrNameLst>
                                      </p:cBhvr>
                                      <p:tavLst>
                                        <p:tav tm="0">
                                          <p:val>
                                            <p:strVal val="#ppt_x"/>
                                          </p:val>
                                        </p:tav>
                                        <p:tav tm="100000">
                                          <p:val>
                                            <p:strVal val="#ppt_x"/>
                                          </p:val>
                                        </p:tav>
                                      </p:tavLst>
                                    </p:anim>
                                    <p:anim calcmode="lin" valueType="num">
                                      <p:cBhvr>
                                        <p:cTn id="83" dur="1000" fill="hold"/>
                                        <p:tgtEl>
                                          <p:spTgt spid="120"/>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121"/>
                                        </p:tgtEl>
                                        <p:attrNameLst>
                                          <p:attrName>style.visibility</p:attrName>
                                        </p:attrNameLst>
                                      </p:cBhvr>
                                      <p:to>
                                        <p:strVal val="visible"/>
                                      </p:to>
                                    </p:set>
                                    <p:animEffect transition="in" filter="fade">
                                      <p:cBhvr>
                                        <p:cTn id="86" dur="1000"/>
                                        <p:tgtEl>
                                          <p:spTgt spid="121"/>
                                        </p:tgtEl>
                                      </p:cBhvr>
                                    </p:animEffect>
                                    <p:anim calcmode="lin" valueType="num">
                                      <p:cBhvr>
                                        <p:cTn id="87" dur="1000" fill="hold"/>
                                        <p:tgtEl>
                                          <p:spTgt spid="121"/>
                                        </p:tgtEl>
                                        <p:attrNameLst>
                                          <p:attrName>ppt_x</p:attrName>
                                        </p:attrNameLst>
                                      </p:cBhvr>
                                      <p:tavLst>
                                        <p:tav tm="0">
                                          <p:val>
                                            <p:strVal val="#ppt_x"/>
                                          </p:val>
                                        </p:tav>
                                        <p:tav tm="100000">
                                          <p:val>
                                            <p:strVal val="#ppt_x"/>
                                          </p:val>
                                        </p:tav>
                                      </p:tavLst>
                                    </p:anim>
                                    <p:anim calcmode="lin" valueType="num">
                                      <p:cBhvr>
                                        <p:cTn id="88" dur="1000" fill="hold"/>
                                        <p:tgtEl>
                                          <p:spTgt spid="12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22"/>
                                        </p:tgtEl>
                                        <p:attrNameLst>
                                          <p:attrName>style.visibility</p:attrName>
                                        </p:attrNameLst>
                                      </p:cBhvr>
                                      <p:to>
                                        <p:strVal val="visible"/>
                                      </p:to>
                                    </p:set>
                                    <p:animEffect transition="in" filter="fade">
                                      <p:cBhvr>
                                        <p:cTn id="91" dur="1000"/>
                                        <p:tgtEl>
                                          <p:spTgt spid="122"/>
                                        </p:tgtEl>
                                      </p:cBhvr>
                                    </p:animEffect>
                                    <p:anim calcmode="lin" valueType="num">
                                      <p:cBhvr>
                                        <p:cTn id="92" dur="1000" fill="hold"/>
                                        <p:tgtEl>
                                          <p:spTgt spid="122"/>
                                        </p:tgtEl>
                                        <p:attrNameLst>
                                          <p:attrName>ppt_x</p:attrName>
                                        </p:attrNameLst>
                                      </p:cBhvr>
                                      <p:tavLst>
                                        <p:tav tm="0">
                                          <p:val>
                                            <p:strVal val="#ppt_x"/>
                                          </p:val>
                                        </p:tav>
                                        <p:tav tm="100000">
                                          <p:val>
                                            <p:strVal val="#ppt_x"/>
                                          </p:val>
                                        </p:tav>
                                      </p:tavLst>
                                    </p:anim>
                                    <p:anim calcmode="lin" valueType="num">
                                      <p:cBhvr>
                                        <p:cTn id="93" dur="1000" fill="hold"/>
                                        <p:tgtEl>
                                          <p:spTgt spid="122"/>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23"/>
                                        </p:tgtEl>
                                        <p:attrNameLst>
                                          <p:attrName>style.visibility</p:attrName>
                                        </p:attrNameLst>
                                      </p:cBhvr>
                                      <p:to>
                                        <p:strVal val="visible"/>
                                      </p:to>
                                    </p:set>
                                    <p:animEffect transition="in" filter="fade">
                                      <p:cBhvr>
                                        <p:cTn id="96" dur="1000"/>
                                        <p:tgtEl>
                                          <p:spTgt spid="123"/>
                                        </p:tgtEl>
                                      </p:cBhvr>
                                    </p:animEffect>
                                    <p:anim calcmode="lin" valueType="num">
                                      <p:cBhvr>
                                        <p:cTn id="97" dur="1000" fill="hold"/>
                                        <p:tgtEl>
                                          <p:spTgt spid="123"/>
                                        </p:tgtEl>
                                        <p:attrNameLst>
                                          <p:attrName>ppt_x</p:attrName>
                                        </p:attrNameLst>
                                      </p:cBhvr>
                                      <p:tavLst>
                                        <p:tav tm="0">
                                          <p:val>
                                            <p:strVal val="#ppt_x"/>
                                          </p:val>
                                        </p:tav>
                                        <p:tav tm="100000">
                                          <p:val>
                                            <p:strVal val="#ppt_x"/>
                                          </p:val>
                                        </p:tav>
                                      </p:tavLst>
                                    </p:anim>
                                    <p:anim calcmode="lin" valueType="num">
                                      <p:cBhvr>
                                        <p:cTn id="98" dur="1000" fill="hold"/>
                                        <p:tgtEl>
                                          <p:spTgt spid="123"/>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124"/>
                                        </p:tgtEl>
                                        <p:attrNameLst>
                                          <p:attrName>style.visibility</p:attrName>
                                        </p:attrNameLst>
                                      </p:cBhvr>
                                      <p:to>
                                        <p:strVal val="visible"/>
                                      </p:to>
                                    </p:set>
                                    <p:animEffect transition="in" filter="fade">
                                      <p:cBhvr>
                                        <p:cTn id="101" dur="1000"/>
                                        <p:tgtEl>
                                          <p:spTgt spid="124"/>
                                        </p:tgtEl>
                                      </p:cBhvr>
                                    </p:animEffect>
                                    <p:anim calcmode="lin" valueType="num">
                                      <p:cBhvr>
                                        <p:cTn id="102" dur="1000" fill="hold"/>
                                        <p:tgtEl>
                                          <p:spTgt spid="124"/>
                                        </p:tgtEl>
                                        <p:attrNameLst>
                                          <p:attrName>ppt_x</p:attrName>
                                        </p:attrNameLst>
                                      </p:cBhvr>
                                      <p:tavLst>
                                        <p:tav tm="0">
                                          <p:val>
                                            <p:strVal val="#ppt_x"/>
                                          </p:val>
                                        </p:tav>
                                        <p:tav tm="100000">
                                          <p:val>
                                            <p:strVal val="#ppt_x"/>
                                          </p:val>
                                        </p:tav>
                                      </p:tavLst>
                                    </p:anim>
                                    <p:anim calcmode="lin" valueType="num">
                                      <p:cBhvr>
                                        <p:cTn id="103" dur="1000" fill="hold"/>
                                        <p:tgtEl>
                                          <p:spTgt spid="1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06" grpId="0"/>
      <p:bldP spid="107" grpId="0"/>
      <p:bldP spid="9" grpId="0"/>
      <p:bldP spid="109" grpId="0"/>
      <p:bldP spid="110" grpId="0"/>
      <p:bldP spid="10" grpId="0"/>
      <p:bldP spid="112" grpId="0"/>
      <p:bldP spid="113" grpId="0"/>
      <p:bldP spid="115" grpId="0"/>
      <p:bldP spid="116" grpId="0"/>
      <p:bldP spid="117" grpId="0"/>
      <p:bldP spid="11" grpId="0"/>
      <p:bldP spid="119" grpId="0"/>
      <p:bldP spid="120" grpId="0"/>
      <p:bldP spid="122" grpId="0"/>
      <p:bldP spid="12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0" name="Group 8"/>
          <p:cNvGrpSpPr/>
          <p:nvPr/>
        </p:nvGrpSpPr>
        <p:grpSpPr bwMode="auto">
          <a:xfrm>
            <a:off x="6551613" y="44450"/>
            <a:ext cx="2592387" cy="1008063"/>
            <a:chOff x="0" y="0"/>
            <a:chExt cx="1633" cy="635"/>
          </a:xfrm>
        </p:grpSpPr>
        <p:pic>
          <p:nvPicPr>
            <p:cNvPr id="11" name="Picture 9" descr="1"/>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0" y="0"/>
              <a:ext cx="1633" cy="6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2"/>
            <p:cNvSpPr txBox="1">
              <a:spLocks noChangeArrowheads="1"/>
            </p:cNvSpPr>
            <p:nvPr/>
          </p:nvSpPr>
          <p:spPr bwMode="auto">
            <a:xfrm>
              <a:off x="45" y="0"/>
              <a:ext cx="1497" cy="6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03" tIns="45700" rIns="91403" bIns="45700" anchor="ctr"/>
            <a:lstStyle>
              <a:lvl1pPr defTabSz="923925">
                <a:defRPr sz="2400" b="1">
                  <a:solidFill>
                    <a:srgbClr val="CC0000"/>
                  </a:solidFill>
                  <a:latin typeface="Calibri" panose="020F0502020204030204" pitchFamily="34" charset="0"/>
                  <a:ea typeface="宋体" panose="02010600030101010101" pitchFamily="2" charset="-122"/>
                </a:defRPr>
              </a:lvl1pPr>
              <a:lvl2pPr defTabSz="923925">
                <a:defRPr sz="2400" b="1">
                  <a:solidFill>
                    <a:srgbClr val="CC0000"/>
                  </a:solidFill>
                  <a:latin typeface="Calibri" panose="020F0502020204030204" pitchFamily="34" charset="0"/>
                  <a:ea typeface="宋体" panose="02010600030101010101" pitchFamily="2" charset="-122"/>
                </a:defRPr>
              </a:lvl2pPr>
              <a:lvl3pPr defTabSz="923925">
                <a:defRPr sz="2400" b="1">
                  <a:solidFill>
                    <a:srgbClr val="CC0000"/>
                  </a:solidFill>
                  <a:latin typeface="Calibri" panose="020F0502020204030204" pitchFamily="34" charset="0"/>
                  <a:ea typeface="宋体" panose="02010600030101010101" pitchFamily="2" charset="-122"/>
                </a:defRPr>
              </a:lvl3pPr>
              <a:lvl4pPr defTabSz="923925">
                <a:defRPr sz="2400" b="1">
                  <a:solidFill>
                    <a:srgbClr val="CC0000"/>
                  </a:solidFill>
                  <a:latin typeface="Calibri" panose="020F0502020204030204" pitchFamily="34" charset="0"/>
                  <a:ea typeface="宋体" panose="02010600030101010101" pitchFamily="2" charset="-122"/>
                </a:defRPr>
              </a:lvl4pPr>
              <a:lvl5pPr defTabSz="923925">
                <a:defRPr sz="2400" b="1">
                  <a:solidFill>
                    <a:srgbClr val="CC0000"/>
                  </a:solidFill>
                  <a:latin typeface="Calibri" panose="020F0502020204030204" pitchFamily="34" charset="0"/>
                  <a:ea typeface="宋体" panose="02010600030101010101" pitchFamily="2" charset="-122"/>
                </a:defRPr>
              </a:lvl5pPr>
              <a:lvl6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6pPr>
              <a:lvl7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7pPr>
              <a:lvl8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8pPr>
              <a:lvl9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9pPr>
            </a:lstStyle>
            <a:p>
              <a:pPr algn="r"/>
              <a:r>
                <a:rPr lang="zh-CN" altLang="en-US" sz="3200" dirty="0" smtClean="0">
                  <a:latin typeface="Arial" panose="020B0604020202020204" pitchFamily="34" charset="0"/>
                  <a:ea typeface="黑体" panose="02010609060101010101" pitchFamily="49" charset="-122"/>
                </a:rPr>
                <a:t>课 堂 小 结</a:t>
              </a:r>
              <a:endParaRPr lang="zh-CN" altLang="en-US" sz="3200" dirty="0">
                <a:latin typeface="Arial" panose="020B0604020202020204" pitchFamily="34" charset="0"/>
                <a:ea typeface="黑体" panose="02010609060101010101" pitchFamily="49" charset="-122"/>
              </a:endParaRPr>
            </a:p>
          </p:txBody>
        </p:sp>
      </p:grpSp>
      <p:pic>
        <p:nvPicPr>
          <p:cNvPr id="9" name="Picture 34">
            <a:hlinkClick r:id="" action="ppaction://hlinkshowjump?jump=firstslide"/>
          </p:cNvPr>
          <p:cNvPicPr>
            <a:picLocks noChangeArrowheads="1"/>
          </p:cNvPicPr>
          <p:nvPr/>
        </p:nvPicPr>
        <p:blipFill>
          <a:blip r:embed="rId3" cstate="print">
            <a:clrChange>
              <a:clrFrom>
                <a:srgbClr val="0078AA"/>
              </a:clrFrom>
              <a:clrTo>
                <a:srgbClr val="0078AA">
                  <a:alpha val="0"/>
                </a:srgbClr>
              </a:clrTo>
            </a:clrChange>
            <a:extLst>
              <a:ext uri="{28A0092B-C50C-407E-A947-70E740481C1C}">
                <a14:useLocalDpi xmlns:a14="http://schemas.microsoft.com/office/drawing/2010/main" xmlns="" val="0"/>
              </a:ext>
            </a:extLst>
          </a:blip>
          <a:srcRect/>
          <a:stretch>
            <a:fillRect/>
          </a:stretch>
        </p:blipFill>
        <p:spPr bwMode="auto">
          <a:xfrm>
            <a:off x="5940574" y="5733256"/>
            <a:ext cx="1655762" cy="876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 Box 18">
            <a:hlinkClick r:id="" action="ppaction://hlinkshowjump?jump=firstslide">
              <a:snd r:embed="rId4" name="suction.wav"/>
            </a:hlinkClick>
          </p:cNvPr>
          <p:cNvSpPr txBox="1">
            <a:spLocks noChangeArrowheads="1"/>
          </p:cNvSpPr>
          <p:nvPr/>
        </p:nvSpPr>
        <p:spPr bwMode="auto">
          <a:xfrm>
            <a:off x="5939527" y="6091935"/>
            <a:ext cx="1612900" cy="519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800" dirty="0">
                <a:solidFill>
                  <a:schemeClr val="tx1"/>
                </a:solidFill>
                <a:latin typeface="华文楷体" panose="02010600040101010101" pitchFamily="2" charset="-122"/>
                <a:ea typeface="华文楷体" panose="02010600040101010101" pitchFamily="2" charset="-122"/>
              </a:rPr>
              <a:t>返回目录</a:t>
            </a:r>
            <a:endParaRPr lang="zh-CN" altLang="en-US" sz="1800" b="0" dirty="0">
              <a:solidFill>
                <a:schemeClr val="tx1"/>
              </a:solidFill>
              <a:latin typeface="华文楷体" panose="02010600040101010101" pitchFamily="2" charset="-122"/>
              <a:ea typeface="华文楷体" panose="02010600040101010101" pitchFamily="2" charset="-122"/>
            </a:endParaRPr>
          </a:p>
        </p:txBody>
      </p:sp>
      <p:sp>
        <p:nvSpPr>
          <p:cNvPr id="8" name="Text Box 2"/>
          <p:cNvSpPr txBox="1">
            <a:spLocks noChangeArrowheads="1"/>
          </p:cNvSpPr>
          <p:nvPr/>
        </p:nvSpPr>
        <p:spPr bwMode="auto">
          <a:xfrm>
            <a:off x="611423" y="2290295"/>
            <a:ext cx="8092562" cy="120251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0000" tIns="46800" rIns="90000" bIns="46800">
            <a:spAutoFit/>
          </a:bodyPr>
          <a:lstStyle/>
          <a:p>
            <a:r>
              <a:rPr lang="en-US" altLang="zh-CN" sz="3600" dirty="0" smtClean="0">
                <a:solidFill>
                  <a:schemeClr val="tx1"/>
                </a:solidFill>
                <a:latin typeface="+mn-ea"/>
                <a:ea typeface="+mn-ea"/>
              </a:rPr>
              <a:t>2</a:t>
            </a:r>
            <a:r>
              <a:rPr lang="zh-CN" altLang="en-US" sz="3600" dirty="0" smtClean="0">
                <a:solidFill>
                  <a:schemeClr val="tx1"/>
                </a:solidFill>
                <a:latin typeface="+mn-ea"/>
                <a:ea typeface="+mn-ea"/>
              </a:rPr>
              <a:t>、</a:t>
            </a:r>
            <a:r>
              <a:rPr lang="zh-CN" sz="3600" dirty="0" smtClean="0">
                <a:solidFill>
                  <a:schemeClr val="tx1"/>
                </a:solidFill>
                <a:latin typeface="+mn-ea"/>
                <a:ea typeface="+mn-ea"/>
              </a:rPr>
              <a:t>分子</a:t>
            </a:r>
            <a:r>
              <a:rPr lang="zh-CN" sz="3600" dirty="0">
                <a:solidFill>
                  <a:schemeClr val="tx1"/>
                </a:solidFill>
                <a:latin typeface="+mn-ea"/>
                <a:ea typeface="+mn-ea"/>
              </a:rPr>
              <a:t>和分母只有公因数</a:t>
            </a:r>
            <a:r>
              <a:rPr lang="zh-CN" altLang="zh-CN" sz="3600" dirty="0">
                <a:solidFill>
                  <a:schemeClr val="tx1"/>
                </a:solidFill>
                <a:latin typeface="+mn-ea"/>
                <a:ea typeface="+mn-ea"/>
              </a:rPr>
              <a:t>1</a:t>
            </a:r>
            <a:r>
              <a:rPr lang="zh-CN" sz="3600" dirty="0" smtClean="0">
                <a:solidFill>
                  <a:schemeClr val="tx1"/>
                </a:solidFill>
                <a:latin typeface="+mn-ea"/>
                <a:ea typeface="+mn-ea"/>
              </a:rPr>
              <a:t>，这样</a:t>
            </a:r>
            <a:r>
              <a:rPr lang="zh-CN" sz="3600" dirty="0">
                <a:solidFill>
                  <a:schemeClr val="tx1"/>
                </a:solidFill>
                <a:latin typeface="+mn-ea"/>
                <a:ea typeface="+mn-ea"/>
              </a:rPr>
              <a:t>的分数叫最简分数。</a:t>
            </a:r>
          </a:p>
        </p:txBody>
      </p:sp>
      <p:sp>
        <p:nvSpPr>
          <p:cNvPr id="2" name="矩形 1"/>
          <p:cNvSpPr/>
          <p:nvPr/>
        </p:nvSpPr>
        <p:spPr>
          <a:xfrm>
            <a:off x="635794" y="1091683"/>
            <a:ext cx="7896646" cy="1200329"/>
          </a:xfrm>
          <a:prstGeom prst="rect">
            <a:avLst/>
          </a:prstGeom>
        </p:spPr>
        <p:txBody>
          <a:bodyPr wrap="square">
            <a:spAutoFit/>
          </a:bodyPr>
          <a:lstStyle/>
          <a:p>
            <a:pPr marL="0" indent="0">
              <a:buNone/>
            </a:pPr>
            <a:r>
              <a:rPr lang="en-US" altLang="zh-CN" sz="3600" dirty="0">
                <a:solidFill>
                  <a:schemeClr val="tx1"/>
                </a:solidFill>
                <a:latin typeface="+mn-ea"/>
                <a:ea typeface="+mn-ea"/>
              </a:rPr>
              <a:t>1</a:t>
            </a:r>
            <a:r>
              <a:rPr lang="zh-CN" altLang="en-US" sz="3600" dirty="0">
                <a:solidFill>
                  <a:schemeClr val="tx1"/>
                </a:solidFill>
                <a:latin typeface="+mn-ea"/>
                <a:ea typeface="+mn-ea"/>
              </a:rPr>
              <a:t>、</a:t>
            </a:r>
            <a:r>
              <a:rPr lang="zh-CN" altLang="zh-CN" sz="3600" dirty="0" smtClean="0">
                <a:solidFill>
                  <a:schemeClr val="tx1"/>
                </a:solidFill>
              </a:rPr>
              <a:t>把</a:t>
            </a:r>
            <a:r>
              <a:rPr lang="zh-CN" altLang="zh-CN" sz="3600" dirty="0">
                <a:solidFill>
                  <a:schemeClr val="tx1"/>
                </a:solidFill>
              </a:rPr>
              <a:t>一个分数化成和它相等，但分子和分母都比较小的分数，叫做</a:t>
            </a:r>
            <a:r>
              <a:rPr lang="zh-CN" altLang="zh-CN" sz="3600" dirty="0" smtClean="0">
                <a:solidFill>
                  <a:schemeClr val="tx1"/>
                </a:solidFill>
              </a:rPr>
              <a:t>约分。</a:t>
            </a:r>
          </a:p>
        </p:txBody>
      </p:sp>
      <p:sp>
        <p:nvSpPr>
          <p:cNvPr id="3" name="矩形 2"/>
          <p:cNvSpPr/>
          <p:nvPr/>
        </p:nvSpPr>
        <p:spPr>
          <a:xfrm>
            <a:off x="642910" y="3500438"/>
            <a:ext cx="8082980" cy="1200329"/>
          </a:xfrm>
          <a:prstGeom prst="rect">
            <a:avLst/>
          </a:prstGeom>
        </p:spPr>
        <p:txBody>
          <a:bodyPr wrap="square">
            <a:spAutoFit/>
          </a:bodyPr>
          <a:lstStyle/>
          <a:p>
            <a:r>
              <a:rPr lang="en-US" altLang="zh-CN" sz="3600" dirty="0" smtClean="0">
                <a:solidFill>
                  <a:schemeClr val="tx1"/>
                </a:solidFill>
                <a:latin typeface="+mn-ea"/>
                <a:ea typeface="+mn-ea"/>
              </a:rPr>
              <a:t>3</a:t>
            </a:r>
            <a:r>
              <a:rPr lang="zh-CN" altLang="en-US" sz="3600" dirty="0" smtClean="0">
                <a:solidFill>
                  <a:schemeClr val="tx1"/>
                </a:solidFill>
                <a:latin typeface="+mn-ea"/>
                <a:ea typeface="+mn-ea"/>
              </a:rPr>
              <a:t>、约分的方法：</a:t>
            </a:r>
            <a:r>
              <a:rPr lang="zh-CN" altLang="zh-CN" sz="3600" dirty="0" smtClean="0">
                <a:solidFill>
                  <a:schemeClr val="tx1"/>
                </a:solidFill>
                <a:latin typeface="+mn-ea"/>
                <a:ea typeface="+mn-ea"/>
              </a:rPr>
              <a:t>可以</a:t>
            </a:r>
            <a:r>
              <a:rPr lang="zh-CN" altLang="zh-CN" sz="3600" dirty="0">
                <a:solidFill>
                  <a:schemeClr val="tx1"/>
                </a:solidFill>
                <a:latin typeface="+mn-ea"/>
                <a:ea typeface="+mn-ea"/>
              </a:rPr>
              <a:t>用分子和分母的公因数（1除外）</a:t>
            </a:r>
            <a:r>
              <a:rPr lang="zh-CN" altLang="zh-CN" sz="3600" dirty="0" smtClean="0">
                <a:solidFill>
                  <a:schemeClr val="tx1"/>
                </a:solidFill>
                <a:latin typeface="+mn-ea"/>
                <a:ea typeface="+mn-ea"/>
              </a:rPr>
              <a:t>去除</a:t>
            </a:r>
            <a:r>
              <a:rPr lang="zh-CN" altLang="en-US" sz="3600" dirty="0" smtClean="0">
                <a:solidFill>
                  <a:schemeClr val="tx1"/>
                </a:solidFill>
                <a:latin typeface="+mn-ea"/>
                <a:ea typeface="+mn-ea"/>
              </a:rPr>
              <a:t>分子和分母</a:t>
            </a:r>
            <a:r>
              <a:rPr lang="zh-CN" altLang="zh-CN" sz="3600" dirty="0" smtClean="0">
                <a:solidFill>
                  <a:schemeClr val="tx1"/>
                </a:solidFill>
                <a:latin typeface="+mn-ea"/>
                <a:ea typeface="+mn-ea"/>
              </a:rPr>
              <a:t>。</a:t>
            </a:r>
            <a:endParaRPr lang="zh-CN" altLang="zh-CN" sz="3600" dirty="0">
              <a:solidFill>
                <a:schemeClr val="tx1"/>
              </a:solidFill>
              <a:latin typeface="+mn-ea"/>
              <a:ea typeface="+mn-ea"/>
            </a:endParaRPr>
          </a:p>
        </p:txBody>
      </p:sp>
      <p:sp>
        <p:nvSpPr>
          <p:cNvPr id="5" name="矩形 4"/>
          <p:cNvSpPr/>
          <p:nvPr/>
        </p:nvSpPr>
        <p:spPr>
          <a:xfrm>
            <a:off x="571472" y="4572008"/>
            <a:ext cx="8373290" cy="1200329"/>
          </a:xfrm>
          <a:prstGeom prst="rect">
            <a:avLst/>
          </a:prstGeom>
        </p:spPr>
        <p:txBody>
          <a:bodyPr wrap="square">
            <a:spAutoFit/>
          </a:bodyPr>
          <a:lstStyle/>
          <a:p>
            <a:r>
              <a:rPr lang="zh-CN" altLang="en-US" sz="3600" dirty="0" smtClean="0">
                <a:solidFill>
                  <a:schemeClr val="tx1"/>
                </a:solidFill>
                <a:latin typeface="+mn-ea"/>
                <a:ea typeface="+mn-ea"/>
              </a:rPr>
              <a:t>也可以</a:t>
            </a:r>
            <a:r>
              <a:rPr lang="zh-CN" altLang="zh-CN" sz="3600" dirty="0" smtClean="0">
                <a:solidFill>
                  <a:schemeClr val="tx1"/>
                </a:solidFill>
                <a:latin typeface="+mn-ea"/>
                <a:ea typeface="+mn-ea"/>
              </a:rPr>
              <a:t>直接</a:t>
            </a:r>
            <a:r>
              <a:rPr lang="zh-CN" altLang="zh-CN" sz="3600" dirty="0">
                <a:solidFill>
                  <a:schemeClr val="tx1"/>
                </a:solidFill>
                <a:latin typeface="+mn-ea"/>
                <a:ea typeface="+mn-ea"/>
              </a:rPr>
              <a:t>用分数的分子和分母</a:t>
            </a:r>
            <a:r>
              <a:rPr lang="zh-CN" altLang="zh-CN" sz="3600" dirty="0" smtClean="0">
                <a:solidFill>
                  <a:schemeClr val="tx1"/>
                </a:solidFill>
                <a:latin typeface="+mn-ea"/>
                <a:ea typeface="+mn-ea"/>
              </a:rPr>
              <a:t>的最大公因数</a:t>
            </a:r>
            <a:r>
              <a:rPr lang="zh-CN" altLang="zh-CN" sz="3600" dirty="0">
                <a:solidFill>
                  <a:schemeClr val="tx1"/>
                </a:solidFill>
                <a:latin typeface="+mn-ea"/>
                <a:ea typeface="+mn-ea"/>
              </a:rPr>
              <a:t>（1除外）</a:t>
            </a:r>
            <a:r>
              <a:rPr lang="zh-CN" altLang="zh-CN" sz="3600" dirty="0" smtClean="0">
                <a:solidFill>
                  <a:schemeClr val="tx1"/>
                </a:solidFill>
                <a:latin typeface="+mn-ea"/>
                <a:ea typeface="+mn-ea"/>
              </a:rPr>
              <a:t>去除</a:t>
            </a:r>
            <a:r>
              <a:rPr lang="zh-CN" altLang="en-US" sz="3600" dirty="0">
                <a:solidFill>
                  <a:schemeClr val="tx1"/>
                </a:solidFill>
                <a:latin typeface="+mn-ea"/>
              </a:rPr>
              <a:t>分子和分母</a:t>
            </a:r>
            <a:r>
              <a:rPr lang="zh-CN" altLang="zh-CN" sz="3600" dirty="0" smtClean="0">
                <a:solidFill>
                  <a:schemeClr val="tx1"/>
                </a:solidFill>
                <a:latin typeface="+mn-ea"/>
                <a:ea typeface="+mn-ea"/>
              </a:rPr>
              <a:t>。</a:t>
            </a:r>
            <a:endParaRPr lang="zh-CN" altLang="zh-CN" sz="3600" dirty="0">
              <a:solidFill>
                <a:schemeClr val="tx1"/>
              </a:solidFill>
              <a:latin typeface="+mn-ea"/>
              <a:ea typeface="+mn-ea"/>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 name="Group 17"/>
          <p:cNvGrpSpPr/>
          <p:nvPr/>
        </p:nvGrpSpPr>
        <p:grpSpPr bwMode="auto">
          <a:xfrm>
            <a:off x="1403350" y="1268413"/>
            <a:ext cx="1800225" cy="792162"/>
            <a:chOff x="1066" y="2795"/>
            <a:chExt cx="1134" cy="499"/>
          </a:xfrm>
        </p:grpSpPr>
        <p:sp>
          <p:nvSpPr>
            <p:cNvPr id="22533" name="AutoShape 13">
              <a:hlinkClick r:id="" action="ppaction://hlinkshowjump?jump=nextslide"/>
            </p:cNvPr>
            <p:cNvSpPr>
              <a:spLocks noChangeArrowheads="1"/>
            </p:cNvSpPr>
            <p:nvPr/>
          </p:nvSpPr>
          <p:spPr bwMode="auto">
            <a:xfrm>
              <a:off x="1066" y="2795"/>
              <a:ext cx="1134" cy="499"/>
            </a:xfrm>
            <a:prstGeom prst="roundRect">
              <a:avLst>
                <a:gd name="adj" fmla="val 16667"/>
              </a:avLst>
            </a:prstGeom>
            <a:solidFill>
              <a:srgbClr val="DEEC22"/>
            </a:solidFill>
            <a:ln w="9525">
              <a:solidFill>
                <a:schemeClr val="hlink"/>
              </a:solidFill>
              <a:round/>
            </a:ln>
          </p:spPr>
          <p:txBody>
            <a:bodyPr wrap="none" anchor="ctr"/>
            <a:lstStyle/>
            <a:p>
              <a:pPr algn="ctr"/>
              <a:endParaRPr lang="zh-CN" altLang="en-US" sz="2800"/>
            </a:p>
          </p:txBody>
        </p:sp>
        <p:sp>
          <p:nvSpPr>
            <p:cNvPr id="22534" name="Text Box 14">
              <a:hlinkClick r:id="" action="ppaction://hlinkshowjump?jump=nextslide"/>
            </p:cNvPr>
            <p:cNvSpPr txBox="1">
              <a:spLocks noChangeArrowheads="1"/>
            </p:cNvSpPr>
            <p:nvPr/>
          </p:nvSpPr>
          <p:spPr bwMode="auto">
            <a:xfrm>
              <a:off x="1156" y="2840"/>
              <a:ext cx="953" cy="3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spcBef>
                  <a:spcPct val="50000"/>
                </a:spcBef>
              </a:pPr>
              <a:r>
                <a:rPr lang="zh-CN" altLang="en-US" sz="3200" dirty="0">
                  <a:latin typeface="楷体_GB2312" pitchFamily="49" charset="-122"/>
                  <a:ea typeface="楷体_GB2312" pitchFamily="49" charset="-122"/>
                </a:rPr>
                <a:t>作业</a:t>
              </a:r>
              <a:r>
                <a:rPr lang="en-US" altLang="zh-CN" sz="3200" dirty="0">
                  <a:latin typeface="楷体_GB2312" pitchFamily="49" charset="-122"/>
                  <a:ea typeface="楷体_GB2312" pitchFamily="49" charset="-122"/>
                </a:rPr>
                <a:t>1</a:t>
              </a:r>
            </a:p>
          </p:txBody>
        </p:sp>
      </p:grpSp>
      <p:grpSp>
        <p:nvGrpSpPr>
          <p:cNvPr id="4" name="Group 18"/>
          <p:cNvGrpSpPr/>
          <p:nvPr/>
        </p:nvGrpSpPr>
        <p:grpSpPr bwMode="auto">
          <a:xfrm>
            <a:off x="4427538" y="1268413"/>
            <a:ext cx="1800225" cy="792162"/>
            <a:chOff x="3016" y="2750"/>
            <a:chExt cx="1134" cy="499"/>
          </a:xfrm>
        </p:grpSpPr>
        <p:sp>
          <p:nvSpPr>
            <p:cNvPr id="22536" name="AutoShape 15">
              <a:hlinkClick r:id="" action="ppaction://noaction"/>
            </p:cNvPr>
            <p:cNvSpPr>
              <a:spLocks noChangeArrowheads="1"/>
            </p:cNvSpPr>
            <p:nvPr/>
          </p:nvSpPr>
          <p:spPr bwMode="auto">
            <a:xfrm>
              <a:off x="3016" y="2750"/>
              <a:ext cx="1134" cy="499"/>
            </a:xfrm>
            <a:prstGeom prst="roundRect">
              <a:avLst>
                <a:gd name="adj" fmla="val 16667"/>
              </a:avLst>
            </a:prstGeom>
            <a:solidFill>
              <a:srgbClr val="DEEC22"/>
            </a:solidFill>
            <a:ln w="9525">
              <a:solidFill>
                <a:schemeClr val="hlink"/>
              </a:solidFill>
              <a:round/>
            </a:ln>
          </p:spPr>
          <p:txBody>
            <a:bodyPr wrap="none" anchor="ctr"/>
            <a:lstStyle/>
            <a:p>
              <a:pPr algn="ctr"/>
              <a:endParaRPr lang="zh-CN" altLang="en-US" sz="2800"/>
            </a:p>
          </p:txBody>
        </p:sp>
        <p:sp>
          <p:nvSpPr>
            <p:cNvPr id="22537" name="Text Box 16">
              <a:hlinkClick r:id="rId2" action="ppaction://hlinksldjump"/>
            </p:cNvPr>
            <p:cNvSpPr txBox="1">
              <a:spLocks noChangeArrowheads="1"/>
            </p:cNvSpPr>
            <p:nvPr/>
          </p:nvSpPr>
          <p:spPr bwMode="auto">
            <a:xfrm>
              <a:off x="3107" y="2795"/>
              <a:ext cx="953" cy="3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spcBef>
                  <a:spcPct val="50000"/>
                </a:spcBef>
              </a:pPr>
              <a:r>
                <a:rPr lang="zh-CN" altLang="en-US" sz="3200" dirty="0">
                  <a:latin typeface="楷体_GB2312" pitchFamily="49" charset="-122"/>
                  <a:ea typeface="楷体_GB2312" pitchFamily="49" charset="-122"/>
                </a:rPr>
                <a:t>作业</a:t>
              </a:r>
              <a:r>
                <a:rPr lang="en-US" altLang="zh-CN" sz="3200" dirty="0">
                  <a:latin typeface="楷体_GB2312" pitchFamily="49" charset="-122"/>
                  <a:ea typeface="楷体_GB2312" pitchFamily="49" charset="-122"/>
                </a:rPr>
                <a:t>2</a:t>
              </a:r>
            </a:p>
          </p:txBody>
        </p:sp>
      </p:grpSp>
      <p:sp>
        <p:nvSpPr>
          <p:cNvPr id="21" name="云形标注 20"/>
          <p:cNvSpPr/>
          <p:nvPr/>
        </p:nvSpPr>
        <p:spPr>
          <a:xfrm>
            <a:off x="1285852" y="2928934"/>
            <a:ext cx="4714908" cy="1428760"/>
          </a:xfrm>
          <a:prstGeom prst="cloudCallout">
            <a:avLst>
              <a:gd name="adj1" fmla="val 63728"/>
              <a:gd name="adj2" fmla="val -1806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chemeClr val="tx1"/>
                </a:solidFill>
                <a:latin typeface="黑体" panose="02010609060101010101" pitchFamily="49" charset="-122"/>
                <a:ea typeface="黑体" panose="02010609060101010101" pitchFamily="49" charset="-122"/>
              </a:rPr>
              <a:t>让我仔细想一想！</a:t>
            </a:r>
            <a:endParaRPr lang="zh-CN" altLang="en-US" sz="3200" dirty="0">
              <a:solidFill>
                <a:schemeClr val="tx1"/>
              </a:solidFill>
              <a:latin typeface="黑体" panose="02010609060101010101" pitchFamily="49" charset="-122"/>
              <a:ea typeface="黑体" panose="02010609060101010101" pitchFamily="49" charset="-122"/>
            </a:endParaRPr>
          </a:p>
        </p:txBody>
      </p:sp>
      <p:grpSp>
        <p:nvGrpSpPr>
          <p:cNvPr id="22" name="Group 8"/>
          <p:cNvGrpSpPr/>
          <p:nvPr/>
        </p:nvGrpSpPr>
        <p:grpSpPr bwMode="auto">
          <a:xfrm>
            <a:off x="6551613" y="44450"/>
            <a:ext cx="2592387" cy="1008063"/>
            <a:chOff x="0" y="0"/>
            <a:chExt cx="1633" cy="635"/>
          </a:xfrm>
        </p:grpSpPr>
        <p:pic>
          <p:nvPicPr>
            <p:cNvPr id="23" name="Picture 9" descr="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0" y="0"/>
              <a:ext cx="1633" cy="6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Rectangle 2"/>
            <p:cNvSpPr txBox="1">
              <a:spLocks noChangeArrowheads="1"/>
            </p:cNvSpPr>
            <p:nvPr/>
          </p:nvSpPr>
          <p:spPr bwMode="auto">
            <a:xfrm>
              <a:off x="45" y="0"/>
              <a:ext cx="1497" cy="6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03" tIns="45700" rIns="91403" bIns="45700" anchor="ctr"/>
            <a:lstStyle>
              <a:lvl1pPr defTabSz="923925">
                <a:defRPr sz="2400" b="1">
                  <a:solidFill>
                    <a:srgbClr val="CC0000"/>
                  </a:solidFill>
                  <a:latin typeface="Calibri" panose="020F0502020204030204" pitchFamily="34" charset="0"/>
                  <a:ea typeface="宋体" panose="02010600030101010101" pitchFamily="2" charset="-122"/>
                </a:defRPr>
              </a:lvl1pPr>
              <a:lvl2pPr defTabSz="923925">
                <a:defRPr sz="2400" b="1">
                  <a:solidFill>
                    <a:srgbClr val="CC0000"/>
                  </a:solidFill>
                  <a:latin typeface="Calibri" panose="020F0502020204030204" pitchFamily="34" charset="0"/>
                  <a:ea typeface="宋体" panose="02010600030101010101" pitchFamily="2" charset="-122"/>
                </a:defRPr>
              </a:lvl2pPr>
              <a:lvl3pPr defTabSz="923925">
                <a:defRPr sz="2400" b="1">
                  <a:solidFill>
                    <a:srgbClr val="CC0000"/>
                  </a:solidFill>
                  <a:latin typeface="Calibri" panose="020F0502020204030204" pitchFamily="34" charset="0"/>
                  <a:ea typeface="宋体" panose="02010600030101010101" pitchFamily="2" charset="-122"/>
                </a:defRPr>
              </a:lvl3pPr>
              <a:lvl4pPr defTabSz="923925">
                <a:defRPr sz="2400" b="1">
                  <a:solidFill>
                    <a:srgbClr val="CC0000"/>
                  </a:solidFill>
                  <a:latin typeface="Calibri" panose="020F0502020204030204" pitchFamily="34" charset="0"/>
                  <a:ea typeface="宋体" panose="02010600030101010101" pitchFamily="2" charset="-122"/>
                </a:defRPr>
              </a:lvl4pPr>
              <a:lvl5pPr defTabSz="923925">
                <a:defRPr sz="2400" b="1">
                  <a:solidFill>
                    <a:srgbClr val="CC0000"/>
                  </a:solidFill>
                  <a:latin typeface="Calibri" panose="020F0502020204030204" pitchFamily="34" charset="0"/>
                  <a:ea typeface="宋体" panose="02010600030101010101" pitchFamily="2" charset="-122"/>
                </a:defRPr>
              </a:lvl5pPr>
              <a:lvl6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6pPr>
              <a:lvl7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7pPr>
              <a:lvl8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8pPr>
              <a:lvl9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9pPr>
            </a:lstStyle>
            <a:p>
              <a:pPr algn="r"/>
              <a:r>
                <a:rPr lang="zh-CN" altLang="en-US" sz="3200" dirty="0" smtClean="0">
                  <a:latin typeface="Arial" panose="020B0604020202020204" pitchFamily="34" charset="0"/>
                  <a:ea typeface="黑体" panose="02010609060101010101" pitchFamily="49" charset="-122"/>
                </a:rPr>
                <a:t>作 业 设 计</a:t>
              </a:r>
              <a:endParaRPr lang="zh-CN" altLang="en-US" sz="3200" dirty="0">
                <a:latin typeface="Arial" panose="020B0604020202020204" pitchFamily="34" charset="0"/>
                <a:ea typeface="黑体" panose="02010609060101010101" pitchFamily="49" charset="-122"/>
              </a:endParaRPr>
            </a:p>
          </p:txBody>
        </p:sp>
      </p:grpSp>
      <p:pic>
        <p:nvPicPr>
          <p:cNvPr id="16" name="Picture 34">
            <a:hlinkClick r:id="" action="ppaction://hlinkshowjump?jump=firstslide"/>
          </p:cNvPr>
          <p:cNvPicPr>
            <a:picLocks noChangeArrowheads="1"/>
          </p:cNvPicPr>
          <p:nvPr/>
        </p:nvPicPr>
        <p:blipFill>
          <a:blip r:embed="rId4" cstate="print">
            <a:clrChange>
              <a:clrFrom>
                <a:srgbClr val="0078AA"/>
              </a:clrFrom>
              <a:clrTo>
                <a:srgbClr val="0078AA">
                  <a:alpha val="0"/>
                </a:srgbClr>
              </a:clrTo>
            </a:clrChange>
            <a:extLst>
              <a:ext uri="{28A0092B-C50C-407E-A947-70E740481C1C}">
                <a14:useLocalDpi xmlns:a14="http://schemas.microsoft.com/office/drawing/2010/main" xmlns="" val="0"/>
              </a:ext>
            </a:extLst>
          </a:blip>
          <a:srcRect/>
          <a:stretch>
            <a:fillRect/>
          </a:stretch>
        </p:blipFill>
        <p:spPr bwMode="auto">
          <a:xfrm>
            <a:off x="5940574" y="5733256"/>
            <a:ext cx="1655762" cy="876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 name="Text Box 18">
            <a:hlinkClick r:id="" action="ppaction://hlinkshowjump?jump=firstslide">
              <a:snd r:embed="rId5" name="suction.wav"/>
            </a:hlinkClick>
          </p:cNvPr>
          <p:cNvSpPr txBox="1">
            <a:spLocks noChangeArrowheads="1"/>
          </p:cNvSpPr>
          <p:nvPr/>
        </p:nvSpPr>
        <p:spPr bwMode="auto">
          <a:xfrm>
            <a:off x="5939527" y="6091935"/>
            <a:ext cx="1612900" cy="519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800" dirty="0">
                <a:solidFill>
                  <a:schemeClr val="tx1"/>
                </a:solidFill>
                <a:latin typeface="华文楷体" panose="02010600040101010101" pitchFamily="2" charset="-122"/>
                <a:ea typeface="华文楷体" panose="02010600040101010101" pitchFamily="2" charset="-122"/>
              </a:rPr>
              <a:t>返回目录</a:t>
            </a:r>
            <a:endParaRPr lang="zh-CN" altLang="en-US" sz="1800" b="0" dirty="0">
              <a:solidFill>
                <a:schemeClr val="tx1"/>
              </a:solidFill>
              <a:latin typeface="华文楷体" panose="02010600040101010101" pitchFamily="2" charset="-122"/>
              <a:ea typeface="华文楷体" panose="02010600040101010101" pitchFamily="2" charset="-122"/>
            </a:endParaRPr>
          </a:p>
        </p:txBody>
      </p:sp>
      <p:pic>
        <p:nvPicPr>
          <p:cNvPr id="15" name="Picture 2"/>
          <p:cNvPicPr>
            <a:picLocks noChangeAspect="1" noChangeArrowheads="1"/>
          </p:cNvPicPr>
          <p:nvPr/>
        </p:nvPicPr>
        <p:blipFill>
          <a:blip r:embed="rId6">
            <a:clrChange>
              <a:clrFrom>
                <a:srgbClr val="FFFF00"/>
              </a:clrFrom>
              <a:clrTo>
                <a:srgbClr val="FFFF00">
                  <a:alpha val="0"/>
                </a:srgbClr>
              </a:clrTo>
            </a:clrChange>
            <a:extLst>
              <a:ext uri="{28A0092B-C50C-407E-A947-70E740481C1C}">
                <a14:useLocalDpi xmlns:a14="http://schemas.microsoft.com/office/drawing/2010/main" xmlns="" val="0"/>
              </a:ext>
            </a:extLst>
          </a:blip>
          <a:stretch>
            <a:fillRect/>
          </a:stretch>
        </p:blipFill>
        <p:spPr bwMode="auto">
          <a:xfrm flipH="1">
            <a:off x="6768455" y="2551790"/>
            <a:ext cx="1358040" cy="2493685"/>
          </a:xfrm>
          <a:prstGeom prst="rect">
            <a:avLst/>
          </a:prstGeom>
          <a:noFill/>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8" name="Group 38"/>
          <p:cNvGrpSpPr/>
          <p:nvPr/>
        </p:nvGrpSpPr>
        <p:grpSpPr bwMode="auto">
          <a:xfrm>
            <a:off x="3347864" y="188640"/>
            <a:ext cx="1800225" cy="792162"/>
            <a:chOff x="1066" y="2795"/>
            <a:chExt cx="1134" cy="499"/>
          </a:xfrm>
        </p:grpSpPr>
        <p:sp>
          <p:nvSpPr>
            <p:cNvPr id="29" name="AutoShape 39"/>
            <p:cNvSpPr>
              <a:spLocks noChangeArrowheads="1"/>
            </p:cNvSpPr>
            <p:nvPr/>
          </p:nvSpPr>
          <p:spPr bwMode="auto">
            <a:xfrm>
              <a:off x="1066" y="2795"/>
              <a:ext cx="1134" cy="499"/>
            </a:xfrm>
            <a:prstGeom prst="roundRect">
              <a:avLst>
                <a:gd name="adj" fmla="val 16667"/>
              </a:avLst>
            </a:prstGeom>
            <a:solidFill>
              <a:srgbClr val="DEEC22"/>
            </a:solidFill>
            <a:ln w="9525">
              <a:solidFill>
                <a:schemeClr val="hlink"/>
              </a:solidFill>
              <a:round/>
            </a:ln>
          </p:spPr>
          <p:txBody>
            <a:bodyPr wrap="none" anchor="ctr"/>
            <a:lstStyle/>
            <a:p>
              <a:pPr algn="ctr"/>
              <a:endParaRPr lang="zh-CN" altLang="en-US" sz="2800"/>
            </a:p>
          </p:txBody>
        </p:sp>
        <p:sp>
          <p:nvSpPr>
            <p:cNvPr id="30" name="Text Box 40"/>
            <p:cNvSpPr txBox="1">
              <a:spLocks noChangeArrowheads="1"/>
            </p:cNvSpPr>
            <p:nvPr/>
          </p:nvSpPr>
          <p:spPr bwMode="auto">
            <a:xfrm>
              <a:off x="1156" y="2840"/>
              <a:ext cx="953" cy="3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spcBef>
                  <a:spcPct val="50000"/>
                </a:spcBef>
              </a:pPr>
              <a:r>
                <a:rPr lang="zh-CN" altLang="en-US" sz="3200">
                  <a:latin typeface="楷体_GB2312" pitchFamily="49" charset="-122"/>
                  <a:ea typeface="楷体_GB2312" pitchFamily="49" charset="-122"/>
                </a:rPr>
                <a:t>作业</a:t>
              </a:r>
              <a:r>
                <a:rPr lang="en-US" altLang="zh-CN" sz="3200">
                  <a:latin typeface="楷体_GB2312" pitchFamily="49" charset="-122"/>
                  <a:ea typeface="楷体_GB2312" pitchFamily="49" charset="-122"/>
                </a:rPr>
                <a:t>1</a:t>
              </a:r>
            </a:p>
          </p:txBody>
        </p:sp>
      </p:grpSp>
      <p:sp>
        <p:nvSpPr>
          <p:cNvPr id="10" name="TextBox 9"/>
          <p:cNvSpPr txBox="1"/>
          <p:nvPr/>
        </p:nvSpPr>
        <p:spPr>
          <a:xfrm>
            <a:off x="183005" y="1484784"/>
            <a:ext cx="8925499" cy="1569660"/>
          </a:xfrm>
          <a:prstGeom prst="rect">
            <a:avLst/>
          </a:prstGeom>
          <a:noFill/>
        </p:spPr>
        <p:txBody>
          <a:bodyPr wrap="square" rtlCol="0">
            <a:spAutoFit/>
          </a:bodyPr>
          <a:lstStyle/>
          <a:p>
            <a:pPr>
              <a:lnSpc>
                <a:spcPct val="150000"/>
              </a:lnSpc>
            </a:pP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4.</a:t>
            </a:r>
            <a:r>
              <a:rPr lang="zh-CN" altLang="en-US" sz="3200" dirty="0" smtClean="0">
                <a:solidFill>
                  <a:schemeClr val="tx1">
                    <a:lumMod val="95000"/>
                    <a:lumOff val="5000"/>
                  </a:schemeClr>
                </a:solidFill>
                <a:latin typeface="华文楷体" panose="02010600040101010101" pitchFamily="2" charset="-122"/>
                <a:ea typeface="华文楷体" panose="02010600040101010101" pitchFamily="2" charset="-122"/>
              </a:rPr>
              <a:t>下面哪些分数没有化成最简分数？请把它们化成最简分数。</a:t>
            </a:r>
            <a:endParaRPr lang="zh-CN" altLang="en-US" sz="3200" dirty="0">
              <a:solidFill>
                <a:schemeClr val="tx1">
                  <a:lumMod val="95000"/>
                  <a:lumOff val="5000"/>
                </a:schemeClr>
              </a:solidFill>
              <a:latin typeface="华文楷体" panose="02010600040101010101" pitchFamily="2" charset="-122"/>
              <a:ea typeface="华文楷体" panose="02010600040101010101" pitchFamily="2" charset="-122"/>
            </a:endParaRPr>
          </a:p>
        </p:txBody>
      </p:sp>
      <p:sp>
        <p:nvSpPr>
          <p:cNvPr id="26" name="TextBox 25"/>
          <p:cNvSpPr txBox="1"/>
          <p:nvPr/>
        </p:nvSpPr>
        <p:spPr>
          <a:xfrm>
            <a:off x="251520" y="3068960"/>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16</a:t>
            </a:r>
            <a:endParaRPr lang="zh-CN" altLang="en-US" sz="3200" dirty="0">
              <a:solidFill>
                <a:schemeClr val="tx1">
                  <a:lumMod val="95000"/>
                  <a:lumOff val="5000"/>
                </a:schemeClr>
              </a:solidFill>
              <a:ea typeface="楷体_GB2312"/>
            </a:endParaRPr>
          </a:p>
        </p:txBody>
      </p:sp>
      <p:sp>
        <p:nvSpPr>
          <p:cNvPr id="39" name="TextBox 38"/>
          <p:cNvSpPr txBox="1"/>
          <p:nvPr/>
        </p:nvSpPr>
        <p:spPr>
          <a:xfrm>
            <a:off x="251520" y="349229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24</a:t>
            </a:r>
            <a:endParaRPr lang="zh-CN" altLang="en-US" sz="3200" dirty="0">
              <a:solidFill>
                <a:schemeClr val="tx1">
                  <a:lumMod val="95000"/>
                  <a:lumOff val="5000"/>
                </a:schemeClr>
              </a:solidFill>
              <a:ea typeface="楷体_GB2312"/>
            </a:endParaRPr>
          </a:p>
        </p:txBody>
      </p:sp>
      <p:cxnSp>
        <p:nvCxnSpPr>
          <p:cNvPr id="40" name="直接连接符 39"/>
          <p:cNvCxnSpPr/>
          <p:nvPr/>
        </p:nvCxnSpPr>
        <p:spPr>
          <a:xfrm>
            <a:off x="362520" y="357301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1187624" y="3068960"/>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4</a:t>
            </a:r>
            <a:endParaRPr lang="zh-CN" altLang="en-US" sz="3200" dirty="0">
              <a:solidFill>
                <a:schemeClr val="tx1">
                  <a:lumMod val="95000"/>
                  <a:lumOff val="5000"/>
                </a:schemeClr>
              </a:solidFill>
              <a:ea typeface="楷体_GB2312"/>
            </a:endParaRPr>
          </a:p>
        </p:txBody>
      </p:sp>
      <p:sp>
        <p:nvSpPr>
          <p:cNvPr id="42" name="TextBox 41"/>
          <p:cNvSpPr txBox="1"/>
          <p:nvPr/>
        </p:nvSpPr>
        <p:spPr>
          <a:xfrm>
            <a:off x="1187624" y="3492297"/>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6</a:t>
            </a:r>
            <a:endParaRPr lang="zh-CN" altLang="en-US" sz="3200" dirty="0">
              <a:solidFill>
                <a:schemeClr val="tx1">
                  <a:lumMod val="95000"/>
                  <a:lumOff val="5000"/>
                </a:schemeClr>
              </a:solidFill>
              <a:ea typeface="楷体_GB2312"/>
            </a:endParaRPr>
          </a:p>
        </p:txBody>
      </p:sp>
      <p:cxnSp>
        <p:nvCxnSpPr>
          <p:cNvPr id="43" name="直接连接符 42"/>
          <p:cNvCxnSpPr/>
          <p:nvPr/>
        </p:nvCxnSpPr>
        <p:spPr>
          <a:xfrm>
            <a:off x="1201233" y="357301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797774" y="3276273"/>
            <a:ext cx="389850" cy="584775"/>
          </a:xfrm>
          <a:prstGeom prst="rect">
            <a:avLst/>
          </a:prstGeom>
        </p:spPr>
        <p:txBody>
          <a:bodyPr wrap="none">
            <a:spAutoFit/>
          </a:bodyPr>
          <a:lstStyle/>
          <a:p>
            <a:r>
              <a:rPr lang="en-US" altLang="zh-CN" sz="3200" dirty="0">
                <a:solidFill>
                  <a:schemeClr val="tx1">
                    <a:lumMod val="95000"/>
                    <a:lumOff val="5000"/>
                  </a:schemeClr>
                </a:solidFill>
              </a:rPr>
              <a:t>=</a:t>
            </a:r>
            <a:endParaRPr lang="zh-CN" altLang="en-US" sz="3200" dirty="0">
              <a:solidFill>
                <a:schemeClr val="tx1">
                  <a:lumMod val="95000"/>
                  <a:lumOff val="5000"/>
                </a:schemeClr>
              </a:solidFill>
            </a:endParaRPr>
          </a:p>
        </p:txBody>
      </p:sp>
      <p:sp>
        <p:nvSpPr>
          <p:cNvPr id="45" name="TextBox 44"/>
          <p:cNvSpPr txBox="1"/>
          <p:nvPr/>
        </p:nvSpPr>
        <p:spPr>
          <a:xfrm>
            <a:off x="2123728" y="3068960"/>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15</a:t>
            </a:r>
            <a:endParaRPr lang="zh-CN" altLang="en-US" sz="3200" dirty="0">
              <a:solidFill>
                <a:schemeClr val="tx1">
                  <a:lumMod val="95000"/>
                  <a:lumOff val="5000"/>
                </a:schemeClr>
              </a:solidFill>
              <a:ea typeface="楷体_GB2312"/>
            </a:endParaRPr>
          </a:p>
        </p:txBody>
      </p:sp>
      <p:sp>
        <p:nvSpPr>
          <p:cNvPr id="46" name="TextBox 45"/>
          <p:cNvSpPr txBox="1"/>
          <p:nvPr/>
        </p:nvSpPr>
        <p:spPr>
          <a:xfrm>
            <a:off x="2123728" y="349229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36</a:t>
            </a:r>
            <a:endParaRPr lang="zh-CN" altLang="en-US" sz="3200" dirty="0">
              <a:solidFill>
                <a:schemeClr val="tx1">
                  <a:lumMod val="95000"/>
                  <a:lumOff val="5000"/>
                </a:schemeClr>
              </a:solidFill>
              <a:ea typeface="楷体_GB2312"/>
            </a:endParaRPr>
          </a:p>
        </p:txBody>
      </p:sp>
      <p:cxnSp>
        <p:nvCxnSpPr>
          <p:cNvPr id="47" name="直接连接符 46"/>
          <p:cNvCxnSpPr/>
          <p:nvPr/>
        </p:nvCxnSpPr>
        <p:spPr>
          <a:xfrm>
            <a:off x="2234728" y="357301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3059832" y="3068960"/>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5</a:t>
            </a:r>
            <a:endParaRPr lang="zh-CN" altLang="en-US" sz="3200" dirty="0">
              <a:solidFill>
                <a:schemeClr val="tx1">
                  <a:lumMod val="95000"/>
                  <a:lumOff val="5000"/>
                </a:schemeClr>
              </a:solidFill>
              <a:ea typeface="楷体_GB2312"/>
            </a:endParaRPr>
          </a:p>
        </p:txBody>
      </p:sp>
      <p:sp>
        <p:nvSpPr>
          <p:cNvPr id="49" name="TextBox 48"/>
          <p:cNvSpPr txBox="1"/>
          <p:nvPr/>
        </p:nvSpPr>
        <p:spPr>
          <a:xfrm>
            <a:off x="2962441" y="349229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12</a:t>
            </a:r>
            <a:endParaRPr lang="zh-CN" altLang="en-US" sz="3200" dirty="0">
              <a:solidFill>
                <a:schemeClr val="tx1">
                  <a:lumMod val="95000"/>
                  <a:lumOff val="5000"/>
                </a:schemeClr>
              </a:solidFill>
              <a:ea typeface="楷体_GB2312"/>
            </a:endParaRPr>
          </a:p>
        </p:txBody>
      </p:sp>
      <p:cxnSp>
        <p:nvCxnSpPr>
          <p:cNvPr id="50" name="直接连接符 49"/>
          <p:cNvCxnSpPr/>
          <p:nvPr/>
        </p:nvCxnSpPr>
        <p:spPr>
          <a:xfrm>
            <a:off x="3073441" y="357301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2627784" y="3276273"/>
            <a:ext cx="389850" cy="584775"/>
          </a:xfrm>
          <a:prstGeom prst="rect">
            <a:avLst/>
          </a:prstGeom>
        </p:spPr>
        <p:txBody>
          <a:bodyPr wrap="none">
            <a:spAutoFit/>
          </a:bodyPr>
          <a:lstStyle/>
          <a:p>
            <a:r>
              <a:rPr lang="en-US" altLang="zh-CN" sz="3200" dirty="0">
                <a:solidFill>
                  <a:schemeClr val="tx1">
                    <a:lumMod val="95000"/>
                    <a:lumOff val="5000"/>
                  </a:schemeClr>
                </a:solidFill>
              </a:rPr>
              <a:t>=</a:t>
            </a:r>
            <a:endParaRPr lang="zh-CN" altLang="en-US" sz="3200" dirty="0">
              <a:solidFill>
                <a:schemeClr val="tx1">
                  <a:lumMod val="95000"/>
                  <a:lumOff val="5000"/>
                </a:schemeClr>
              </a:solidFill>
            </a:endParaRPr>
          </a:p>
        </p:txBody>
      </p:sp>
      <p:sp>
        <p:nvSpPr>
          <p:cNvPr id="52" name="TextBox 51"/>
          <p:cNvSpPr txBox="1"/>
          <p:nvPr/>
        </p:nvSpPr>
        <p:spPr>
          <a:xfrm>
            <a:off x="3995936" y="3068960"/>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28</a:t>
            </a:r>
            <a:endParaRPr lang="zh-CN" altLang="en-US" sz="3200" dirty="0">
              <a:solidFill>
                <a:schemeClr val="tx1">
                  <a:lumMod val="95000"/>
                  <a:lumOff val="5000"/>
                </a:schemeClr>
              </a:solidFill>
              <a:ea typeface="楷体_GB2312"/>
            </a:endParaRPr>
          </a:p>
        </p:txBody>
      </p:sp>
      <p:sp>
        <p:nvSpPr>
          <p:cNvPr id="53" name="TextBox 52"/>
          <p:cNvSpPr txBox="1"/>
          <p:nvPr/>
        </p:nvSpPr>
        <p:spPr>
          <a:xfrm>
            <a:off x="3995936" y="349229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42</a:t>
            </a:r>
            <a:endParaRPr lang="zh-CN" altLang="en-US" sz="3200" dirty="0">
              <a:solidFill>
                <a:schemeClr val="tx1">
                  <a:lumMod val="95000"/>
                  <a:lumOff val="5000"/>
                </a:schemeClr>
              </a:solidFill>
              <a:ea typeface="楷体_GB2312"/>
            </a:endParaRPr>
          </a:p>
        </p:txBody>
      </p:sp>
      <p:cxnSp>
        <p:nvCxnSpPr>
          <p:cNvPr id="54" name="直接连接符 53"/>
          <p:cNvCxnSpPr/>
          <p:nvPr/>
        </p:nvCxnSpPr>
        <p:spPr>
          <a:xfrm>
            <a:off x="4106936" y="357301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4834649" y="3068960"/>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14</a:t>
            </a:r>
            <a:endParaRPr lang="zh-CN" altLang="en-US" sz="3200" dirty="0">
              <a:solidFill>
                <a:schemeClr val="tx1">
                  <a:lumMod val="95000"/>
                  <a:lumOff val="5000"/>
                </a:schemeClr>
              </a:solidFill>
              <a:ea typeface="楷体_GB2312"/>
            </a:endParaRPr>
          </a:p>
        </p:txBody>
      </p:sp>
      <p:sp>
        <p:nvSpPr>
          <p:cNvPr id="56" name="TextBox 55"/>
          <p:cNvSpPr txBox="1"/>
          <p:nvPr/>
        </p:nvSpPr>
        <p:spPr>
          <a:xfrm>
            <a:off x="4834649" y="349229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21</a:t>
            </a:r>
            <a:endParaRPr lang="zh-CN" altLang="en-US" sz="3200" dirty="0">
              <a:solidFill>
                <a:schemeClr val="tx1">
                  <a:lumMod val="95000"/>
                  <a:lumOff val="5000"/>
                </a:schemeClr>
              </a:solidFill>
              <a:ea typeface="楷体_GB2312"/>
            </a:endParaRPr>
          </a:p>
        </p:txBody>
      </p:sp>
      <p:cxnSp>
        <p:nvCxnSpPr>
          <p:cNvPr id="57" name="直接连接符 56"/>
          <p:cNvCxnSpPr/>
          <p:nvPr/>
        </p:nvCxnSpPr>
        <p:spPr>
          <a:xfrm>
            <a:off x="4945649" y="357301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4542190" y="3276273"/>
            <a:ext cx="389850" cy="584775"/>
          </a:xfrm>
          <a:prstGeom prst="rect">
            <a:avLst/>
          </a:prstGeom>
        </p:spPr>
        <p:txBody>
          <a:bodyPr wrap="none">
            <a:spAutoFit/>
          </a:bodyPr>
          <a:lstStyle/>
          <a:p>
            <a:r>
              <a:rPr lang="en-US" altLang="zh-CN" sz="3200" dirty="0">
                <a:solidFill>
                  <a:schemeClr val="tx1">
                    <a:lumMod val="95000"/>
                    <a:lumOff val="5000"/>
                  </a:schemeClr>
                </a:solidFill>
              </a:rPr>
              <a:t>=</a:t>
            </a:r>
            <a:endParaRPr lang="zh-CN" altLang="en-US" sz="3200" dirty="0">
              <a:solidFill>
                <a:schemeClr val="tx1">
                  <a:lumMod val="95000"/>
                  <a:lumOff val="5000"/>
                </a:schemeClr>
              </a:solidFill>
            </a:endParaRPr>
          </a:p>
        </p:txBody>
      </p:sp>
      <p:sp>
        <p:nvSpPr>
          <p:cNvPr id="59" name="TextBox 58"/>
          <p:cNvSpPr txBox="1"/>
          <p:nvPr/>
        </p:nvSpPr>
        <p:spPr>
          <a:xfrm>
            <a:off x="5796136" y="3068960"/>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15</a:t>
            </a:r>
            <a:endParaRPr lang="zh-CN" altLang="en-US" sz="3200" dirty="0">
              <a:solidFill>
                <a:schemeClr val="tx1">
                  <a:lumMod val="95000"/>
                  <a:lumOff val="5000"/>
                </a:schemeClr>
              </a:solidFill>
              <a:ea typeface="楷体_GB2312"/>
            </a:endParaRPr>
          </a:p>
        </p:txBody>
      </p:sp>
      <p:sp>
        <p:nvSpPr>
          <p:cNvPr id="60" name="TextBox 59"/>
          <p:cNvSpPr txBox="1"/>
          <p:nvPr/>
        </p:nvSpPr>
        <p:spPr>
          <a:xfrm>
            <a:off x="5796136" y="349229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45</a:t>
            </a:r>
            <a:endParaRPr lang="zh-CN" altLang="en-US" sz="3200" dirty="0">
              <a:solidFill>
                <a:schemeClr val="tx1">
                  <a:lumMod val="95000"/>
                  <a:lumOff val="5000"/>
                </a:schemeClr>
              </a:solidFill>
              <a:ea typeface="楷体_GB2312"/>
            </a:endParaRPr>
          </a:p>
        </p:txBody>
      </p:sp>
      <p:cxnSp>
        <p:nvCxnSpPr>
          <p:cNvPr id="61" name="直接连接符 60"/>
          <p:cNvCxnSpPr/>
          <p:nvPr/>
        </p:nvCxnSpPr>
        <p:spPr>
          <a:xfrm>
            <a:off x="5907136" y="357301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6660232" y="3068960"/>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3</a:t>
            </a:r>
            <a:endParaRPr lang="zh-CN" altLang="en-US" sz="3200" dirty="0">
              <a:solidFill>
                <a:schemeClr val="tx1">
                  <a:lumMod val="95000"/>
                  <a:lumOff val="5000"/>
                </a:schemeClr>
              </a:solidFill>
              <a:ea typeface="楷体_GB2312"/>
            </a:endParaRPr>
          </a:p>
        </p:txBody>
      </p:sp>
      <p:sp>
        <p:nvSpPr>
          <p:cNvPr id="63" name="TextBox 62"/>
          <p:cNvSpPr txBox="1"/>
          <p:nvPr/>
        </p:nvSpPr>
        <p:spPr>
          <a:xfrm>
            <a:off x="6660232" y="3492297"/>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9</a:t>
            </a:r>
            <a:endParaRPr lang="zh-CN" altLang="en-US" sz="3200" dirty="0">
              <a:solidFill>
                <a:schemeClr val="tx1">
                  <a:lumMod val="95000"/>
                  <a:lumOff val="5000"/>
                </a:schemeClr>
              </a:solidFill>
              <a:ea typeface="楷体_GB2312"/>
            </a:endParaRPr>
          </a:p>
        </p:txBody>
      </p:sp>
      <p:cxnSp>
        <p:nvCxnSpPr>
          <p:cNvPr id="64" name="直接连接符 63"/>
          <p:cNvCxnSpPr/>
          <p:nvPr/>
        </p:nvCxnSpPr>
        <p:spPr>
          <a:xfrm>
            <a:off x="6673841" y="357301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65" name="矩形 64"/>
          <p:cNvSpPr/>
          <p:nvPr/>
        </p:nvSpPr>
        <p:spPr>
          <a:xfrm>
            <a:off x="6300192" y="3276273"/>
            <a:ext cx="389850" cy="584775"/>
          </a:xfrm>
          <a:prstGeom prst="rect">
            <a:avLst/>
          </a:prstGeom>
        </p:spPr>
        <p:txBody>
          <a:bodyPr wrap="none">
            <a:spAutoFit/>
          </a:bodyPr>
          <a:lstStyle/>
          <a:p>
            <a:r>
              <a:rPr lang="en-US" altLang="zh-CN" sz="3200" dirty="0">
                <a:solidFill>
                  <a:schemeClr val="tx1">
                    <a:lumMod val="95000"/>
                    <a:lumOff val="5000"/>
                  </a:schemeClr>
                </a:solidFill>
              </a:rPr>
              <a:t>=</a:t>
            </a:r>
            <a:endParaRPr lang="zh-CN" altLang="en-US" sz="3200" dirty="0">
              <a:solidFill>
                <a:schemeClr val="tx1">
                  <a:lumMod val="95000"/>
                  <a:lumOff val="5000"/>
                </a:schemeClr>
              </a:solidFill>
            </a:endParaRPr>
          </a:p>
        </p:txBody>
      </p:sp>
      <p:sp>
        <p:nvSpPr>
          <p:cNvPr id="66" name="TextBox 65"/>
          <p:cNvSpPr txBox="1"/>
          <p:nvPr/>
        </p:nvSpPr>
        <p:spPr>
          <a:xfrm>
            <a:off x="7596336" y="3068960"/>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78</a:t>
            </a:r>
            <a:endParaRPr lang="zh-CN" altLang="en-US" sz="3200" dirty="0">
              <a:solidFill>
                <a:schemeClr val="tx1">
                  <a:lumMod val="95000"/>
                  <a:lumOff val="5000"/>
                </a:schemeClr>
              </a:solidFill>
              <a:ea typeface="楷体_GB2312"/>
            </a:endParaRPr>
          </a:p>
        </p:txBody>
      </p:sp>
      <p:sp>
        <p:nvSpPr>
          <p:cNvPr id="67" name="TextBox 66"/>
          <p:cNvSpPr txBox="1"/>
          <p:nvPr/>
        </p:nvSpPr>
        <p:spPr>
          <a:xfrm>
            <a:off x="7596336" y="349229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87</a:t>
            </a:r>
            <a:endParaRPr lang="zh-CN" altLang="en-US" sz="3200" dirty="0">
              <a:solidFill>
                <a:schemeClr val="tx1">
                  <a:lumMod val="95000"/>
                  <a:lumOff val="5000"/>
                </a:schemeClr>
              </a:solidFill>
              <a:ea typeface="楷体_GB2312"/>
            </a:endParaRPr>
          </a:p>
        </p:txBody>
      </p:sp>
      <p:cxnSp>
        <p:nvCxnSpPr>
          <p:cNvPr id="68" name="直接连接符 67"/>
          <p:cNvCxnSpPr/>
          <p:nvPr/>
        </p:nvCxnSpPr>
        <p:spPr>
          <a:xfrm>
            <a:off x="7707336" y="357301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8435049" y="3068960"/>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26</a:t>
            </a:r>
            <a:endParaRPr lang="zh-CN" altLang="en-US" sz="3200" dirty="0">
              <a:solidFill>
                <a:schemeClr val="tx1">
                  <a:lumMod val="95000"/>
                  <a:lumOff val="5000"/>
                </a:schemeClr>
              </a:solidFill>
              <a:ea typeface="楷体_GB2312"/>
            </a:endParaRPr>
          </a:p>
        </p:txBody>
      </p:sp>
      <p:sp>
        <p:nvSpPr>
          <p:cNvPr id="70" name="TextBox 69"/>
          <p:cNvSpPr txBox="1"/>
          <p:nvPr/>
        </p:nvSpPr>
        <p:spPr>
          <a:xfrm>
            <a:off x="8435049" y="349229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29</a:t>
            </a:r>
            <a:endParaRPr lang="zh-CN" altLang="en-US" sz="3200" dirty="0">
              <a:solidFill>
                <a:schemeClr val="tx1">
                  <a:lumMod val="95000"/>
                  <a:lumOff val="5000"/>
                </a:schemeClr>
              </a:solidFill>
              <a:ea typeface="楷体_GB2312"/>
            </a:endParaRPr>
          </a:p>
        </p:txBody>
      </p:sp>
      <p:cxnSp>
        <p:nvCxnSpPr>
          <p:cNvPr id="71" name="直接连接符 70"/>
          <p:cNvCxnSpPr/>
          <p:nvPr/>
        </p:nvCxnSpPr>
        <p:spPr>
          <a:xfrm>
            <a:off x="8546049" y="357301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72" name="矩形 71"/>
          <p:cNvSpPr/>
          <p:nvPr/>
        </p:nvSpPr>
        <p:spPr>
          <a:xfrm>
            <a:off x="8100392" y="3276273"/>
            <a:ext cx="389850" cy="584775"/>
          </a:xfrm>
          <a:prstGeom prst="rect">
            <a:avLst/>
          </a:prstGeom>
        </p:spPr>
        <p:txBody>
          <a:bodyPr wrap="none">
            <a:spAutoFit/>
          </a:bodyPr>
          <a:lstStyle/>
          <a:p>
            <a:r>
              <a:rPr lang="en-US" altLang="zh-CN" sz="3200" dirty="0">
                <a:solidFill>
                  <a:schemeClr val="tx1">
                    <a:lumMod val="95000"/>
                    <a:lumOff val="5000"/>
                  </a:schemeClr>
                </a:solidFill>
              </a:rPr>
              <a:t>=</a:t>
            </a:r>
            <a:endParaRPr lang="zh-CN" altLang="en-US" sz="3200" dirty="0">
              <a:solidFill>
                <a:schemeClr val="tx1">
                  <a:lumMod val="95000"/>
                  <a:lumOff val="5000"/>
                </a:schemeClr>
              </a:solidFill>
            </a:endParaRPr>
          </a:p>
        </p:txBody>
      </p:sp>
      <p:sp>
        <p:nvSpPr>
          <p:cNvPr id="73" name="TextBox 72"/>
          <p:cNvSpPr txBox="1"/>
          <p:nvPr/>
        </p:nvSpPr>
        <p:spPr>
          <a:xfrm>
            <a:off x="564935" y="4797152"/>
            <a:ext cx="601447" cy="584775"/>
          </a:xfrm>
          <a:prstGeom prst="rect">
            <a:avLst/>
          </a:prstGeom>
          <a:noFill/>
        </p:spPr>
        <p:txBody>
          <a:bodyPr wrap="none" rtlCol="0">
            <a:spAutoFit/>
          </a:bodyPr>
          <a:lstStyle/>
          <a:p>
            <a:r>
              <a:rPr lang="en-US" altLang="zh-CN" sz="3200" dirty="0" smtClean="0">
                <a:solidFill>
                  <a:schemeClr val="tx1"/>
                </a:solidFill>
                <a:ea typeface="楷体_GB2312"/>
              </a:rPr>
              <a:t>16</a:t>
            </a:r>
            <a:endParaRPr lang="zh-CN" altLang="en-US" sz="3200" dirty="0">
              <a:solidFill>
                <a:schemeClr val="tx1"/>
              </a:solidFill>
              <a:ea typeface="楷体_GB2312"/>
            </a:endParaRPr>
          </a:p>
        </p:txBody>
      </p:sp>
      <p:sp>
        <p:nvSpPr>
          <p:cNvPr id="74" name="TextBox 73"/>
          <p:cNvSpPr txBox="1"/>
          <p:nvPr/>
        </p:nvSpPr>
        <p:spPr>
          <a:xfrm>
            <a:off x="564935" y="5220489"/>
            <a:ext cx="601447" cy="584775"/>
          </a:xfrm>
          <a:prstGeom prst="rect">
            <a:avLst/>
          </a:prstGeom>
          <a:noFill/>
        </p:spPr>
        <p:txBody>
          <a:bodyPr wrap="none" rtlCol="0">
            <a:spAutoFit/>
          </a:bodyPr>
          <a:lstStyle/>
          <a:p>
            <a:r>
              <a:rPr lang="en-US" altLang="zh-CN" sz="3200" dirty="0" smtClean="0">
                <a:solidFill>
                  <a:schemeClr val="tx1"/>
                </a:solidFill>
                <a:ea typeface="楷体_GB2312"/>
              </a:rPr>
              <a:t>24</a:t>
            </a:r>
            <a:endParaRPr lang="zh-CN" altLang="en-US" sz="3200" dirty="0">
              <a:solidFill>
                <a:schemeClr val="tx1"/>
              </a:solidFill>
              <a:ea typeface="楷体_GB2312"/>
            </a:endParaRPr>
          </a:p>
        </p:txBody>
      </p:sp>
      <p:cxnSp>
        <p:nvCxnSpPr>
          <p:cNvPr id="75" name="直接连接符 74"/>
          <p:cNvCxnSpPr/>
          <p:nvPr/>
        </p:nvCxnSpPr>
        <p:spPr>
          <a:xfrm>
            <a:off x="675935" y="5301208"/>
            <a:ext cx="39305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1501039" y="4797152"/>
            <a:ext cx="393056" cy="584775"/>
          </a:xfrm>
          <a:prstGeom prst="rect">
            <a:avLst/>
          </a:prstGeom>
          <a:noFill/>
        </p:spPr>
        <p:txBody>
          <a:bodyPr wrap="none" rtlCol="0">
            <a:spAutoFit/>
          </a:bodyPr>
          <a:lstStyle/>
          <a:p>
            <a:r>
              <a:rPr lang="en-US" altLang="zh-CN" sz="3200" dirty="0" smtClean="0">
                <a:solidFill>
                  <a:srgbClr val="FF0000"/>
                </a:solidFill>
                <a:ea typeface="楷体_GB2312"/>
              </a:rPr>
              <a:t>2</a:t>
            </a:r>
            <a:endParaRPr lang="zh-CN" altLang="en-US" sz="3200" dirty="0">
              <a:solidFill>
                <a:srgbClr val="FF0000"/>
              </a:solidFill>
              <a:ea typeface="楷体_GB2312"/>
            </a:endParaRPr>
          </a:p>
        </p:txBody>
      </p:sp>
      <p:sp>
        <p:nvSpPr>
          <p:cNvPr id="77" name="TextBox 76"/>
          <p:cNvSpPr txBox="1"/>
          <p:nvPr/>
        </p:nvSpPr>
        <p:spPr>
          <a:xfrm>
            <a:off x="1501039" y="5220489"/>
            <a:ext cx="393056" cy="584775"/>
          </a:xfrm>
          <a:prstGeom prst="rect">
            <a:avLst/>
          </a:prstGeom>
          <a:noFill/>
        </p:spPr>
        <p:txBody>
          <a:bodyPr wrap="none" rtlCol="0">
            <a:spAutoFit/>
          </a:bodyPr>
          <a:lstStyle/>
          <a:p>
            <a:r>
              <a:rPr lang="en-US" altLang="zh-CN" sz="3200" dirty="0" smtClean="0">
                <a:solidFill>
                  <a:srgbClr val="FF0000"/>
                </a:solidFill>
                <a:ea typeface="楷体_GB2312"/>
              </a:rPr>
              <a:t>3</a:t>
            </a:r>
            <a:endParaRPr lang="zh-CN" altLang="en-US" sz="3200" dirty="0">
              <a:solidFill>
                <a:srgbClr val="FF0000"/>
              </a:solidFill>
              <a:ea typeface="楷体_GB2312"/>
            </a:endParaRPr>
          </a:p>
        </p:txBody>
      </p:sp>
      <p:cxnSp>
        <p:nvCxnSpPr>
          <p:cNvPr id="78" name="直接连接符 77"/>
          <p:cNvCxnSpPr/>
          <p:nvPr/>
        </p:nvCxnSpPr>
        <p:spPr>
          <a:xfrm>
            <a:off x="1514648" y="5301208"/>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1111189" y="5004465"/>
            <a:ext cx="389850" cy="584775"/>
          </a:xfrm>
          <a:prstGeom prst="rect">
            <a:avLst/>
          </a:prstGeom>
        </p:spPr>
        <p:txBody>
          <a:bodyPr wrap="none">
            <a:spAutoFit/>
          </a:bodyPr>
          <a:lstStyle/>
          <a:p>
            <a:r>
              <a:rPr lang="en-US" altLang="zh-CN" sz="3200" dirty="0">
                <a:solidFill>
                  <a:schemeClr val="tx1"/>
                </a:solidFill>
              </a:rPr>
              <a:t>=</a:t>
            </a:r>
            <a:endParaRPr lang="zh-CN" altLang="en-US" sz="3200" dirty="0">
              <a:solidFill>
                <a:schemeClr val="tx1"/>
              </a:solidFill>
            </a:endParaRPr>
          </a:p>
        </p:txBody>
      </p:sp>
      <p:sp>
        <p:nvSpPr>
          <p:cNvPr id="80" name="TextBox 79"/>
          <p:cNvSpPr txBox="1"/>
          <p:nvPr/>
        </p:nvSpPr>
        <p:spPr>
          <a:xfrm>
            <a:off x="3635896" y="4797152"/>
            <a:ext cx="601447" cy="584775"/>
          </a:xfrm>
          <a:prstGeom prst="rect">
            <a:avLst/>
          </a:prstGeom>
          <a:noFill/>
        </p:spPr>
        <p:txBody>
          <a:bodyPr wrap="none" rtlCol="0">
            <a:spAutoFit/>
          </a:bodyPr>
          <a:lstStyle/>
          <a:p>
            <a:r>
              <a:rPr lang="en-US" altLang="zh-CN" sz="3200" dirty="0" smtClean="0">
                <a:solidFill>
                  <a:schemeClr val="tx1"/>
                </a:solidFill>
                <a:ea typeface="楷体_GB2312"/>
              </a:rPr>
              <a:t>28</a:t>
            </a:r>
            <a:endParaRPr lang="zh-CN" altLang="en-US" sz="3200" dirty="0">
              <a:solidFill>
                <a:schemeClr val="tx1"/>
              </a:solidFill>
              <a:ea typeface="楷体_GB2312"/>
            </a:endParaRPr>
          </a:p>
        </p:txBody>
      </p:sp>
      <p:sp>
        <p:nvSpPr>
          <p:cNvPr id="81" name="TextBox 80"/>
          <p:cNvSpPr txBox="1"/>
          <p:nvPr/>
        </p:nvSpPr>
        <p:spPr>
          <a:xfrm>
            <a:off x="3635896" y="5220489"/>
            <a:ext cx="601447" cy="584775"/>
          </a:xfrm>
          <a:prstGeom prst="rect">
            <a:avLst/>
          </a:prstGeom>
          <a:noFill/>
        </p:spPr>
        <p:txBody>
          <a:bodyPr wrap="none" rtlCol="0">
            <a:spAutoFit/>
          </a:bodyPr>
          <a:lstStyle/>
          <a:p>
            <a:r>
              <a:rPr lang="en-US" altLang="zh-CN" sz="3200" dirty="0" smtClean="0">
                <a:solidFill>
                  <a:schemeClr val="tx1"/>
                </a:solidFill>
                <a:ea typeface="楷体_GB2312"/>
              </a:rPr>
              <a:t>42</a:t>
            </a:r>
            <a:endParaRPr lang="zh-CN" altLang="en-US" sz="3200" dirty="0">
              <a:solidFill>
                <a:schemeClr val="tx1"/>
              </a:solidFill>
              <a:ea typeface="楷体_GB2312"/>
            </a:endParaRPr>
          </a:p>
        </p:txBody>
      </p:sp>
      <p:cxnSp>
        <p:nvCxnSpPr>
          <p:cNvPr id="82" name="直接连接符 81"/>
          <p:cNvCxnSpPr/>
          <p:nvPr/>
        </p:nvCxnSpPr>
        <p:spPr>
          <a:xfrm>
            <a:off x="3746896" y="5301208"/>
            <a:ext cx="39305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4572000" y="4797152"/>
            <a:ext cx="393056" cy="584775"/>
          </a:xfrm>
          <a:prstGeom prst="rect">
            <a:avLst/>
          </a:prstGeom>
          <a:noFill/>
        </p:spPr>
        <p:txBody>
          <a:bodyPr wrap="none" rtlCol="0">
            <a:spAutoFit/>
          </a:bodyPr>
          <a:lstStyle/>
          <a:p>
            <a:r>
              <a:rPr lang="en-US" altLang="zh-CN" sz="3200" dirty="0" smtClean="0">
                <a:solidFill>
                  <a:srgbClr val="FF0000"/>
                </a:solidFill>
                <a:ea typeface="楷体_GB2312"/>
              </a:rPr>
              <a:t>2</a:t>
            </a:r>
            <a:endParaRPr lang="zh-CN" altLang="en-US" sz="3200" dirty="0">
              <a:solidFill>
                <a:srgbClr val="FF0000"/>
              </a:solidFill>
              <a:ea typeface="楷体_GB2312"/>
            </a:endParaRPr>
          </a:p>
        </p:txBody>
      </p:sp>
      <p:sp>
        <p:nvSpPr>
          <p:cNvPr id="84" name="TextBox 83"/>
          <p:cNvSpPr txBox="1"/>
          <p:nvPr/>
        </p:nvSpPr>
        <p:spPr>
          <a:xfrm>
            <a:off x="4572000" y="5220489"/>
            <a:ext cx="393056" cy="584775"/>
          </a:xfrm>
          <a:prstGeom prst="rect">
            <a:avLst/>
          </a:prstGeom>
          <a:noFill/>
        </p:spPr>
        <p:txBody>
          <a:bodyPr wrap="none" rtlCol="0">
            <a:spAutoFit/>
          </a:bodyPr>
          <a:lstStyle/>
          <a:p>
            <a:r>
              <a:rPr lang="en-US" altLang="zh-CN" sz="3200" dirty="0" smtClean="0">
                <a:solidFill>
                  <a:srgbClr val="FF0000"/>
                </a:solidFill>
                <a:ea typeface="楷体_GB2312"/>
              </a:rPr>
              <a:t>3</a:t>
            </a:r>
            <a:endParaRPr lang="zh-CN" altLang="en-US" sz="3200" dirty="0">
              <a:solidFill>
                <a:srgbClr val="FF0000"/>
              </a:solidFill>
              <a:ea typeface="楷体_GB2312"/>
            </a:endParaRPr>
          </a:p>
        </p:txBody>
      </p:sp>
      <p:cxnSp>
        <p:nvCxnSpPr>
          <p:cNvPr id="85" name="直接连接符 84"/>
          <p:cNvCxnSpPr/>
          <p:nvPr/>
        </p:nvCxnSpPr>
        <p:spPr>
          <a:xfrm>
            <a:off x="4585609" y="5301208"/>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4182150" y="5004465"/>
            <a:ext cx="389850" cy="584775"/>
          </a:xfrm>
          <a:prstGeom prst="rect">
            <a:avLst/>
          </a:prstGeom>
        </p:spPr>
        <p:txBody>
          <a:bodyPr wrap="none">
            <a:spAutoFit/>
          </a:bodyPr>
          <a:lstStyle/>
          <a:p>
            <a:r>
              <a:rPr lang="en-US" altLang="zh-CN" sz="3200" dirty="0">
                <a:solidFill>
                  <a:schemeClr val="tx1"/>
                </a:solidFill>
              </a:rPr>
              <a:t>=</a:t>
            </a:r>
            <a:endParaRPr lang="zh-CN" altLang="en-US" sz="3200" dirty="0">
              <a:solidFill>
                <a:schemeClr val="tx1"/>
              </a:solidFill>
            </a:endParaRPr>
          </a:p>
        </p:txBody>
      </p:sp>
      <p:sp>
        <p:nvSpPr>
          <p:cNvPr id="87" name="TextBox 86"/>
          <p:cNvSpPr txBox="1"/>
          <p:nvPr/>
        </p:nvSpPr>
        <p:spPr>
          <a:xfrm>
            <a:off x="6732240" y="4797152"/>
            <a:ext cx="601447" cy="584775"/>
          </a:xfrm>
          <a:prstGeom prst="rect">
            <a:avLst/>
          </a:prstGeom>
          <a:noFill/>
        </p:spPr>
        <p:txBody>
          <a:bodyPr wrap="none" rtlCol="0">
            <a:spAutoFit/>
          </a:bodyPr>
          <a:lstStyle/>
          <a:p>
            <a:r>
              <a:rPr lang="en-US" altLang="zh-CN" sz="3200" dirty="0" smtClean="0">
                <a:solidFill>
                  <a:schemeClr val="tx1"/>
                </a:solidFill>
                <a:ea typeface="楷体_GB2312"/>
              </a:rPr>
              <a:t>15</a:t>
            </a:r>
            <a:endParaRPr lang="zh-CN" altLang="en-US" sz="3200" dirty="0">
              <a:solidFill>
                <a:schemeClr val="tx1"/>
              </a:solidFill>
              <a:ea typeface="楷体_GB2312"/>
            </a:endParaRPr>
          </a:p>
        </p:txBody>
      </p:sp>
      <p:sp>
        <p:nvSpPr>
          <p:cNvPr id="88" name="TextBox 87"/>
          <p:cNvSpPr txBox="1"/>
          <p:nvPr/>
        </p:nvSpPr>
        <p:spPr>
          <a:xfrm>
            <a:off x="6732240" y="5220489"/>
            <a:ext cx="601447" cy="584775"/>
          </a:xfrm>
          <a:prstGeom prst="rect">
            <a:avLst/>
          </a:prstGeom>
          <a:noFill/>
        </p:spPr>
        <p:txBody>
          <a:bodyPr wrap="none" rtlCol="0">
            <a:spAutoFit/>
          </a:bodyPr>
          <a:lstStyle/>
          <a:p>
            <a:r>
              <a:rPr lang="en-US" altLang="zh-CN" sz="3200" dirty="0" smtClean="0">
                <a:solidFill>
                  <a:schemeClr val="tx1"/>
                </a:solidFill>
                <a:ea typeface="楷体_GB2312"/>
              </a:rPr>
              <a:t>45</a:t>
            </a:r>
            <a:endParaRPr lang="zh-CN" altLang="en-US" sz="3200" dirty="0">
              <a:solidFill>
                <a:schemeClr val="tx1"/>
              </a:solidFill>
              <a:ea typeface="楷体_GB2312"/>
            </a:endParaRPr>
          </a:p>
        </p:txBody>
      </p:sp>
      <p:cxnSp>
        <p:nvCxnSpPr>
          <p:cNvPr id="89" name="直接连接符 88"/>
          <p:cNvCxnSpPr/>
          <p:nvPr/>
        </p:nvCxnSpPr>
        <p:spPr>
          <a:xfrm>
            <a:off x="6843240" y="5301208"/>
            <a:ext cx="39305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7668344" y="4797152"/>
            <a:ext cx="393056" cy="584775"/>
          </a:xfrm>
          <a:prstGeom prst="rect">
            <a:avLst/>
          </a:prstGeom>
          <a:noFill/>
        </p:spPr>
        <p:txBody>
          <a:bodyPr wrap="none" rtlCol="0">
            <a:spAutoFit/>
          </a:bodyPr>
          <a:lstStyle/>
          <a:p>
            <a:r>
              <a:rPr lang="en-US" altLang="zh-CN" sz="3200" dirty="0" smtClean="0">
                <a:solidFill>
                  <a:srgbClr val="FF0000"/>
                </a:solidFill>
                <a:ea typeface="楷体_GB2312"/>
              </a:rPr>
              <a:t>1</a:t>
            </a:r>
            <a:endParaRPr lang="zh-CN" altLang="en-US" sz="3200" dirty="0">
              <a:solidFill>
                <a:srgbClr val="FF0000"/>
              </a:solidFill>
              <a:ea typeface="楷体_GB2312"/>
            </a:endParaRPr>
          </a:p>
        </p:txBody>
      </p:sp>
      <p:sp>
        <p:nvSpPr>
          <p:cNvPr id="91" name="TextBox 90"/>
          <p:cNvSpPr txBox="1"/>
          <p:nvPr/>
        </p:nvSpPr>
        <p:spPr>
          <a:xfrm>
            <a:off x="7668344" y="5220489"/>
            <a:ext cx="393056" cy="584775"/>
          </a:xfrm>
          <a:prstGeom prst="rect">
            <a:avLst/>
          </a:prstGeom>
          <a:noFill/>
        </p:spPr>
        <p:txBody>
          <a:bodyPr wrap="none" rtlCol="0">
            <a:spAutoFit/>
          </a:bodyPr>
          <a:lstStyle/>
          <a:p>
            <a:r>
              <a:rPr lang="en-US" altLang="zh-CN" sz="3200" dirty="0" smtClean="0">
                <a:solidFill>
                  <a:srgbClr val="FF0000"/>
                </a:solidFill>
                <a:ea typeface="楷体_GB2312"/>
              </a:rPr>
              <a:t>3</a:t>
            </a:r>
            <a:endParaRPr lang="zh-CN" altLang="en-US" sz="3200" dirty="0">
              <a:solidFill>
                <a:srgbClr val="FF0000"/>
              </a:solidFill>
              <a:ea typeface="楷体_GB2312"/>
            </a:endParaRPr>
          </a:p>
        </p:txBody>
      </p:sp>
      <p:cxnSp>
        <p:nvCxnSpPr>
          <p:cNvPr id="92" name="直接连接符 91"/>
          <p:cNvCxnSpPr/>
          <p:nvPr/>
        </p:nvCxnSpPr>
        <p:spPr>
          <a:xfrm>
            <a:off x="7681953" y="5301208"/>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a:off x="7278494" y="5004465"/>
            <a:ext cx="389850" cy="584775"/>
          </a:xfrm>
          <a:prstGeom prst="rect">
            <a:avLst/>
          </a:prstGeom>
        </p:spPr>
        <p:txBody>
          <a:bodyPr wrap="none">
            <a:spAutoFit/>
          </a:bodyPr>
          <a:lstStyle/>
          <a:p>
            <a:r>
              <a:rPr lang="en-US" altLang="zh-CN" sz="3200" dirty="0">
                <a:solidFill>
                  <a:schemeClr val="tx1"/>
                </a:solidFill>
              </a:rPr>
              <a:t>=</a:t>
            </a:r>
            <a:endParaRPr lang="zh-CN" altLang="en-US" sz="3200" dirty="0">
              <a:solidFill>
                <a:schemeClr val="tx1"/>
              </a:solidFill>
            </a:endParaRPr>
          </a:p>
        </p:txBody>
      </p:sp>
      <p:sp>
        <p:nvSpPr>
          <p:cNvPr id="3" name="矩形 2"/>
          <p:cNvSpPr/>
          <p:nvPr/>
        </p:nvSpPr>
        <p:spPr>
          <a:xfrm>
            <a:off x="108561" y="839514"/>
            <a:ext cx="5750292" cy="715581"/>
          </a:xfrm>
          <a:prstGeom prst="rect">
            <a:avLst/>
          </a:prstGeom>
        </p:spPr>
        <p:txBody>
          <a:bodyPr wrap="none">
            <a:spAutoFit/>
          </a:bodyPr>
          <a:lstStyle/>
          <a:p>
            <a:pPr>
              <a:lnSpc>
                <a:spcPct val="150000"/>
              </a:lnSpc>
            </a:pPr>
            <a:r>
              <a:rPr lang="en-US" altLang="zh-CN" sz="3200" dirty="0">
                <a:solidFill>
                  <a:srgbClr val="C00000"/>
                </a:solidFill>
                <a:latin typeface="+mn-ea"/>
                <a:ea typeface="+mn-ea"/>
              </a:rPr>
              <a:t>1.</a:t>
            </a:r>
            <a:r>
              <a:rPr lang="zh-CN" altLang="en-US" sz="3200" dirty="0">
                <a:solidFill>
                  <a:srgbClr val="C00000"/>
                </a:solidFill>
                <a:latin typeface="+mn-ea"/>
                <a:ea typeface="+mn-ea"/>
              </a:rPr>
              <a:t>教材第</a:t>
            </a:r>
            <a:r>
              <a:rPr lang="en-US" altLang="zh-CN" sz="3200" dirty="0">
                <a:solidFill>
                  <a:srgbClr val="C00000"/>
                </a:solidFill>
                <a:latin typeface="+mn-ea"/>
                <a:ea typeface="+mn-ea"/>
              </a:rPr>
              <a:t>66</a:t>
            </a:r>
            <a:r>
              <a:rPr lang="zh-CN" altLang="en-US" sz="3200" dirty="0">
                <a:solidFill>
                  <a:srgbClr val="C00000"/>
                </a:solidFill>
                <a:latin typeface="+mn-ea"/>
                <a:ea typeface="+mn-ea"/>
              </a:rPr>
              <a:t>页练习十六第</a:t>
            </a:r>
            <a:r>
              <a:rPr lang="en-US" altLang="zh-CN" sz="3200" dirty="0">
                <a:solidFill>
                  <a:srgbClr val="C00000"/>
                </a:solidFill>
                <a:latin typeface="+mn-ea"/>
                <a:ea typeface="+mn-ea"/>
              </a:rPr>
              <a:t>4</a:t>
            </a:r>
            <a:r>
              <a:rPr lang="zh-CN" altLang="en-US" sz="3200" dirty="0">
                <a:solidFill>
                  <a:srgbClr val="C00000"/>
                </a:solidFill>
                <a:latin typeface="+mn-ea"/>
                <a:ea typeface="+mn-ea"/>
              </a:rPr>
              <a:t>题。</a:t>
            </a:r>
            <a:endParaRPr lang="zh-CN" altLang="en-US" sz="3200" dirty="0">
              <a:latin typeface="+mn-ea"/>
              <a:ea typeface="+mn-ea"/>
            </a:endParaRPr>
          </a:p>
        </p:txBody>
      </p:sp>
      <p:sp>
        <p:nvSpPr>
          <p:cNvPr id="2" name="椭圆 1"/>
          <p:cNvSpPr/>
          <p:nvPr/>
        </p:nvSpPr>
        <p:spPr>
          <a:xfrm>
            <a:off x="183005" y="3068960"/>
            <a:ext cx="1580683" cy="1008112"/>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3880062" y="3056420"/>
            <a:ext cx="1580683" cy="1008112"/>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5654879" y="3056420"/>
            <a:ext cx="1580683" cy="1008112"/>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94"/>
                                        </p:tgtEl>
                                        <p:attrNameLst>
                                          <p:attrName>style.visibility</p:attrName>
                                        </p:attrNameLst>
                                      </p:cBhvr>
                                      <p:to>
                                        <p:strVal val="visible"/>
                                      </p:to>
                                    </p:set>
                                    <p:animEffect transition="in" filter="wheel(1)">
                                      <p:cBhvr>
                                        <p:cTn id="12" dur="2000"/>
                                        <p:tgtEl>
                                          <p:spTgt spid="94"/>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95"/>
                                        </p:tgtEl>
                                        <p:attrNameLst>
                                          <p:attrName>style.visibility</p:attrName>
                                        </p:attrNameLst>
                                      </p:cBhvr>
                                      <p:to>
                                        <p:strVal val="visible"/>
                                      </p:to>
                                    </p:set>
                                    <p:animEffect transition="in" filter="wheel(1)">
                                      <p:cBhvr>
                                        <p:cTn id="17" dur="2000"/>
                                        <p:tgtEl>
                                          <p:spTgt spid="95"/>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73"/>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74"/>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75"/>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7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76"/>
                                        </p:tgtEl>
                                        <p:attrNameLst>
                                          <p:attrName>style.visibility</p:attrName>
                                        </p:attrNameLst>
                                      </p:cBhvr>
                                      <p:to>
                                        <p:strVal val="visible"/>
                                      </p:to>
                                    </p:set>
                                    <p:animEffect transition="in" filter="fade">
                                      <p:cBhvr>
                                        <p:cTn id="32" dur="1000"/>
                                        <p:tgtEl>
                                          <p:spTgt spid="76"/>
                                        </p:tgtEl>
                                      </p:cBhvr>
                                    </p:animEffect>
                                    <p:anim calcmode="lin" valueType="num">
                                      <p:cBhvr>
                                        <p:cTn id="33" dur="1000" fill="hold"/>
                                        <p:tgtEl>
                                          <p:spTgt spid="76"/>
                                        </p:tgtEl>
                                        <p:attrNameLst>
                                          <p:attrName>ppt_x</p:attrName>
                                        </p:attrNameLst>
                                      </p:cBhvr>
                                      <p:tavLst>
                                        <p:tav tm="0">
                                          <p:val>
                                            <p:strVal val="#ppt_x"/>
                                          </p:val>
                                        </p:tav>
                                        <p:tav tm="100000">
                                          <p:val>
                                            <p:strVal val="#ppt_x"/>
                                          </p:val>
                                        </p:tav>
                                      </p:tavLst>
                                    </p:anim>
                                    <p:anim calcmode="lin" valueType="num">
                                      <p:cBhvr>
                                        <p:cTn id="34" dur="1000" fill="hold"/>
                                        <p:tgtEl>
                                          <p:spTgt spid="7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7"/>
                                        </p:tgtEl>
                                        <p:attrNameLst>
                                          <p:attrName>style.visibility</p:attrName>
                                        </p:attrNameLst>
                                      </p:cBhvr>
                                      <p:to>
                                        <p:strVal val="visible"/>
                                      </p:to>
                                    </p:set>
                                    <p:animEffect transition="in" filter="fade">
                                      <p:cBhvr>
                                        <p:cTn id="37" dur="1000"/>
                                        <p:tgtEl>
                                          <p:spTgt spid="77"/>
                                        </p:tgtEl>
                                      </p:cBhvr>
                                    </p:animEffect>
                                    <p:anim calcmode="lin" valueType="num">
                                      <p:cBhvr>
                                        <p:cTn id="38" dur="1000" fill="hold"/>
                                        <p:tgtEl>
                                          <p:spTgt spid="77"/>
                                        </p:tgtEl>
                                        <p:attrNameLst>
                                          <p:attrName>ppt_x</p:attrName>
                                        </p:attrNameLst>
                                      </p:cBhvr>
                                      <p:tavLst>
                                        <p:tav tm="0">
                                          <p:val>
                                            <p:strVal val="#ppt_x"/>
                                          </p:val>
                                        </p:tav>
                                        <p:tav tm="100000">
                                          <p:val>
                                            <p:strVal val="#ppt_x"/>
                                          </p:val>
                                        </p:tav>
                                      </p:tavLst>
                                    </p:anim>
                                    <p:anim calcmode="lin" valueType="num">
                                      <p:cBhvr>
                                        <p:cTn id="39" dur="1000" fill="hold"/>
                                        <p:tgtEl>
                                          <p:spTgt spid="7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1000"/>
                                        <p:tgtEl>
                                          <p:spTgt spid="78"/>
                                        </p:tgtEl>
                                      </p:cBhvr>
                                    </p:animEffect>
                                    <p:anim calcmode="lin" valueType="num">
                                      <p:cBhvr>
                                        <p:cTn id="43" dur="1000" fill="hold"/>
                                        <p:tgtEl>
                                          <p:spTgt spid="78"/>
                                        </p:tgtEl>
                                        <p:attrNameLst>
                                          <p:attrName>ppt_x</p:attrName>
                                        </p:attrNameLst>
                                      </p:cBhvr>
                                      <p:tavLst>
                                        <p:tav tm="0">
                                          <p:val>
                                            <p:strVal val="#ppt_x"/>
                                          </p:val>
                                        </p:tav>
                                        <p:tav tm="100000">
                                          <p:val>
                                            <p:strVal val="#ppt_x"/>
                                          </p:val>
                                        </p:tav>
                                      </p:tavLst>
                                    </p:anim>
                                    <p:anim calcmode="lin" valueType="num">
                                      <p:cBhvr>
                                        <p:cTn id="44"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8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81"/>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8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8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fade">
                                      <p:cBhvr>
                                        <p:cTn id="59" dur="1000"/>
                                        <p:tgtEl>
                                          <p:spTgt spid="83"/>
                                        </p:tgtEl>
                                      </p:cBhvr>
                                    </p:animEffect>
                                    <p:anim calcmode="lin" valueType="num">
                                      <p:cBhvr>
                                        <p:cTn id="60" dur="1000" fill="hold"/>
                                        <p:tgtEl>
                                          <p:spTgt spid="83"/>
                                        </p:tgtEl>
                                        <p:attrNameLst>
                                          <p:attrName>ppt_x</p:attrName>
                                        </p:attrNameLst>
                                      </p:cBhvr>
                                      <p:tavLst>
                                        <p:tav tm="0">
                                          <p:val>
                                            <p:strVal val="#ppt_x"/>
                                          </p:val>
                                        </p:tav>
                                        <p:tav tm="100000">
                                          <p:val>
                                            <p:strVal val="#ppt_x"/>
                                          </p:val>
                                        </p:tav>
                                      </p:tavLst>
                                    </p:anim>
                                    <p:anim calcmode="lin" valueType="num">
                                      <p:cBhvr>
                                        <p:cTn id="61" dur="1000" fill="hold"/>
                                        <p:tgtEl>
                                          <p:spTgt spid="8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84"/>
                                        </p:tgtEl>
                                        <p:attrNameLst>
                                          <p:attrName>style.visibility</p:attrName>
                                        </p:attrNameLst>
                                      </p:cBhvr>
                                      <p:to>
                                        <p:strVal val="visible"/>
                                      </p:to>
                                    </p:set>
                                    <p:animEffect transition="in" filter="fade">
                                      <p:cBhvr>
                                        <p:cTn id="64" dur="1000"/>
                                        <p:tgtEl>
                                          <p:spTgt spid="84"/>
                                        </p:tgtEl>
                                      </p:cBhvr>
                                    </p:animEffect>
                                    <p:anim calcmode="lin" valueType="num">
                                      <p:cBhvr>
                                        <p:cTn id="65" dur="1000" fill="hold"/>
                                        <p:tgtEl>
                                          <p:spTgt spid="84"/>
                                        </p:tgtEl>
                                        <p:attrNameLst>
                                          <p:attrName>ppt_x</p:attrName>
                                        </p:attrNameLst>
                                      </p:cBhvr>
                                      <p:tavLst>
                                        <p:tav tm="0">
                                          <p:val>
                                            <p:strVal val="#ppt_x"/>
                                          </p:val>
                                        </p:tav>
                                        <p:tav tm="100000">
                                          <p:val>
                                            <p:strVal val="#ppt_x"/>
                                          </p:val>
                                        </p:tav>
                                      </p:tavLst>
                                    </p:anim>
                                    <p:anim calcmode="lin" valueType="num">
                                      <p:cBhvr>
                                        <p:cTn id="66" dur="1000" fill="hold"/>
                                        <p:tgtEl>
                                          <p:spTgt spid="84"/>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85"/>
                                        </p:tgtEl>
                                        <p:attrNameLst>
                                          <p:attrName>style.visibility</p:attrName>
                                        </p:attrNameLst>
                                      </p:cBhvr>
                                      <p:to>
                                        <p:strVal val="visible"/>
                                      </p:to>
                                    </p:set>
                                    <p:animEffect transition="in" filter="fade">
                                      <p:cBhvr>
                                        <p:cTn id="69" dur="1000"/>
                                        <p:tgtEl>
                                          <p:spTgt spid="85"/>
                                        </p:tgtEl>
                                      </p:cBhvr>
                                    </p:animEffect>
                                    <p:anim calcmode="lin" valueType="num">
                                      <p:cBhvr>
                                        <p:cTn id="70" dur="1000" fill="hold"/>
                                        <p:tgtEl>
                                          <p:spTgt spid="85"/>
                                        </p:tgtEl>
                                        <p:attrNameLst>
                                          <p:attrName>ppt_x</p:attrName>
                                        </p:attrNameLst>
                                      </p:cBhvr>
                                      <p:tavLst>
                                        <p:tav tm="0">
                                          <p:val>
                                            <p:strVal val="#ppt_x"/>
                                          </p:val>
                                        </p:tav>
                                        <p:tav tm="100000">
                                          <p:val>
                                            <p:strVal val="#ppt_x"/>
                                          </p:val>
                                        </p:tav>
                                      </p:tavLst>
                                    </p:anim>
                                    <p:anim calcmode="lin" valueType="num">
                                      <p:cBhvr>
                                        <p:cTn id="71"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87"/>
                                        </p:tgtEl>
                                        <p:attrNameLst>
                                          <p:attrName>style.visibility</p:attrName>
                                        </p:attrNameLst>
                                      </p:cBhvr>
                                      <p:to>
                                        <p:strVal val="visible"/>
                                      </p:to>
                                    </p:set>
                                  </p:childTnLst>
                                </p:cTn>
                              </p:par>
                              <p:par>
                                <p:cTn id="76" presetID="1" presetClass="entr" presetSubtype="0" fill="hold" grpId="0" nodeType="withEffect">
                                  <p:stCondLst>
                                    <p:cond delay="0"/>
                                  </p:stCondLst>
                                  <p:childTnLst>
                                    <p:set>
                                      <p:cBhvr>
                                        <p:cTn id="77" dur="1" fill="hold">
                                          <p:stCondLst>
                                            <p:cond delay="0"/>
                                          </p:stCondLst>
                                        </p:cTn>
                                        <p:tgtEl>
                                          <p:spTgt spid="88"/>
                                        </p:tgtEl>
                                        <p:attrNameLst>
                                          <p:attrName>style.visibility</p:attrName>
                                        </p:attrNameLst>
                                      </p:cBhvr>
                                      <p:to>
                                        <p:strVal val="visible"/>
                                      </p:to>
                                    </p:set>
                                  </p:childTnLst>
                                </p:cTn>
                              </p:par>
                              <p:par>
                                <p:cTn id="78" presetID="1" presetClass="entr" presetSubtype="0" fill="hold" nodeType="withEffect">
                                  <p:stCondLst>
                                    <p:cond delay="0"/>
                                  </p:stCondLst>
                                  <p:childTnLst>
                                    <p:set>
                                      <p:cBhvr>
                                        <p:cTn id="79" dur="1" fill="hold">
                                          <p:stCondLst>
                                            <p:cond delay="0"/>
                                          </p:stCondLst>
                                        </p:cTn>
                                        <p:tgtEl>
                                          <p:spTgt spid="89"/>
                                        </p:tgtEl>
                                        <p:attrNameLst>
                                          <p:attrName>style.visibility</p:attrName>
                                        </p:attrNameLst>
                                      </p:cBhvr>
                                      <p:to>
                                        <p:strVal val="visible"/>
                                      </p:to>
                                    </p:set>
                                  </p:childTnLst>
                                </p:cTn>
                              </p:par>
                              <p:par>
                                <p:cTn id="80" presetID="1" presetClass="entr" presetSubtype="0" fill="hold" grpId="0" nodeType="withEffect">
                                  <p:stCondLst>
                                    <p:cond delay="0"/>
                                  </p:stCondLst>
                                  <p:childTnLst>
                                    <p:set>
                                      <p:cBhvr>
                                        <p:cTn id="81" dur="1" fill="hold">
                                          <p:stCondLst>
                                            <p:cond delay="0"/>
                                          </p:stCondLst>
                                        </p:cTn>
                                        <p:tgtEl>
                                          <p:spTgt spid="93"/>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90"/>
                                        </p:tgtEl>
                                        <p:attrNameLst>
                                          <p:attrName>style.visibility</p:attrName>
                                        </p:attrNameLst>
                                      </p:cBhvr>
                                      <p:to>
                                        <p:strVal val="visible"/>
                                      </p:to>
                                    </p:set>
                                    <p:animEffect transition="in" filter="fade">
                                      <p:cBhvr>
                                        <p:cTn id="86" dur="1000"/>
                                        <p:tgtEl>
                                          <p:spTgt spid="90"/>
                                        </p:tgtEl>
                                      </p:cBhvr>
                                    </p:animEffect>
                                    <p:anim calcmode="lin" valueType="num">
                                      <p:cBhvr>
                                        <p:cTn id="87" dur="1000" fill="hold"/>
                                        <p:tgtEl>
                                          <p:spTgt spid="90"/>
                                        </p:tgtEl>
                                        <p:attrNameLst>
                                          <p:attrName>ppt_x</p:attrName>
                                        </p:attrNameLst>
                                      </p:cBhvr>
                                      <p:tavLst>
                                        <p:tav tm="0">
                                          <p:val>
                                            <p:strVal val="#ppt_x"/>
                                          </p:val>
                                        </p:tav>
                                        <p:tav tm="100000">
                                          <p:val>
                                            <p:strVal val="#ppt_x"/>
                                          </p:val>
                                        </p:tav>
                                      </p:tavLst>
                                    </p:anim>
                                    <p:anim calcmode="lin" valueType="num">
                                      <p:cBhvr>
                                        <p:cTn id="88" dur="1000" fill="hold"/>
                                        <p:tgtEl>
                                          <p:spTgt spid="90"/>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91"/>
                                        </p:tgtEl>
                                        <p:attrNameLst>
                                          <p:attrName>style.visibility</p:attrName>
                                        </p:attrNameLst>
                                      </p:cBhvr>
                                      <p:to>
                                        <p:strVal val="visible"/>
                                      </p:to>
                                    </p:set>
                                    <p:animEffect transition="in" filter="fade">
                                      <p:cBhvr>
                                        <p:cTn id="91" dur="1000"/>
                                        <p:tgtEl>
                                          <p:spTgt spid="91"/>
                                        </p:tgtEl>
                                      </p:cBhvr>
                                    </p:animEffect>
                                    <p:anim calcmode="lin" valueType="num">
                                      <p:cBhvr>
                                        <p:cTn id="92" dur="1000" fill="hold"/>
                                        <p:tgtEl>
                                          <p:spTgt spid="91"/>
                                        </p:tgtEl>
                                        <p:attrNameLst>
                                          <p:attrName>ppt_x</p:attrName>
                                        </p:attrNameLst>
                                      </p:cBhvr>
                                      <p:tavLst>
                                        <p:tav tm="0">
                                          <p:val>
                                            <p:strVal val="#ppt_x"/>
                                          </p:val>
                                        </p:tav>
                                        <p:tav tm="100000">
                                          <p:val>
                                            <p:strVal val="#ppt_x"/>
                                          </p:val>
                                        </p:tav>
                                      </p:tavLst>
                                    </p:anim>
                                    <p:anim calcmode="lin" valueType="num">
                                      <p:cBhvr>
                                        <p:cTn id="93" dur="1000" fill="hold"/>
                                        <p:tgtEl>
                                          <p:spTgt spid="91"/>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0"/>
                                  </p:stCondLst>
                                  <p:childTnLst>
                                    <p:set>
                                      <p:cBhvr>
                                        <p:cTn id="95" dur="1" fill="hold">
                                          <p:stCondLst>
                                            <p:cond delay="0"/>
                                          </p:stCondLst>
                                        </p:cTn>
                                        <p:tgtEl>
                                          <p:spTgt spid="92"/>
                                        </p:tgtEl>
                                        <p:attrNameLst>
                                          <p:attrName>style.visibility</p:attrName>
                                        </p:attrNameLst>
                                      </p:cBhvr>
                                      <p:to>
                                        <p:strVal val="visible"/>
                                      </p:to>
                                    </p:set>
                                    <p:animEffect transition="in" filter="fade">
                                      <p:cBhvr>
                                        <p:cTn id="96" dur="1000"/>
                                        <p:tgtEl>
                                          <p:spTgt spid="92"/>
                                        </p:tgtEl>
                                      </p:cBhvr>
                                    </p:animEffect>
                                    <p:anim calcmode="lin" valueType="num">
                                      <p:cBhvr>
                                        <p:cTn id="97" dur="1000" fill="hold"/>
                                        <p:tgtEl>
                                          <p:spTgt spid="92"/>
                                        </p:tgtEl>
                                        <p:attrNameLst>
                                          <p:attrName>ppt_x</p:attrName>
                                        </p:attrNameLst>
                                      </p:cBhvr>
                                      <p:tavLst>
                                        <p:tav tm="0">
                                          <p:val>
                                            <p:strVal val="#ppt_x"/>
                                          </p:val>
                                        </p:tav>
                                        <p:tav tm="100000">
                                          <p:val>
                                            <p:strVal val="#ppt_x"/>
                                          </p:val>
                                        </p:tav>
                                      </p:tavLst>
                                    </p:anim>
                                    <p:anim calcmode="lin" valueType="num">
                                      <p:cBhvr>
                                        <p:cTn id="98" dur="1000" fill="hold"/>
                                        <p:tgtEl>
                                          <p:spTgt spid="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6" grpId="0"/>
      <p:bldP spid="77" grpId="0"/>
      <p:bldP spid="79" grpId="0"/>
      <p:bldP spid="80" grpId="0"/>
      <p:bldP spid="81" grpId="0"/>
      <p:bldP spid="83" grpId="0"/>
      <p:bldP spid="84" grpId="0"/>
      <p:bldP spid="86" grpId="0"/>
      <p:bldP spid="87" grpId="0"/>
      <p:bldP spid="88" grpId="0"/>
      <p:bldP spid="90" grpId="0"/>
      <p:bldP spid="91" grpId="0"/>
      <p:bldP spid="93" grpId="0"/>
      <p:bldP spid="2" grpId="0" animBg="1"/>
      <p:bldP spid="94" grpId="0" animBg="1"/>
      <p:bldP spid="95"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28662" y="2285992"/>
            <a:ext cx="7011690" cy="19462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8" name="TextBox 87"/>
          <p:cNvSpPr txBox="1"/>
          <p:nvPr/>
        </p:nvSpPr>
        <p:spPr>
          <a:xfrm>
            <a:off x="357158" y="1214422"/>
            <a:ext cx="8534109" cy="1077218"/>
          </a:xfrm>
          <a:prstGeom prst="rect">
            <a:avLst/>
          </a:prstGeom>
          <a:noFill/>
        </p:spPr>
        <p:txBody>
          <a:bodyPr wrap="square" rtlCol="0">
            <a:spAutoFit/>
          </a:bodyPr>
          <a:lstStyle/>
          <a:p>
            <a:r>
              <a:rPr lang="zh-CN" altLang="en-US" sz="3200" dirty="0" smtClean="0">
                <a:solidFill>
                  <a:schemeClr val="tx1">
                    <a:lumMod val="95000"/>
                    <a:lumOff val="5000"/>
                  </a:schemeClr>
                </a:solidFill>
                <a:latin typeface="+mn-ea"/>
                <a:ea typeface="+mn-ea"/>
              </a:rPr>
              <a:t>小明的生活非常有规律，下面是他上床睡觉和起床的时间。</a:t>
            </a:r>
            <a:endParaRPr lang="zh-CN" altLang="en-US" sz="3200" dirty="0">
              <a:solidFill>
                <a:schemeClr val="tx1">
                  <a:lumMod val="95000"/>
                  <a:lumOff val="5000"/>
                </a:schemeClr>
              </a:solidFill>
              <a:latin typeface="+mn-ea"/>
              <a:ea typeface="+mn-ea"/>
            </a:endParaRPr>
          </a:p>
        </p:txBody>
      </p:sp>
      <p:sp>
        <p:nvSpPr>
          <p:cNvPr id="2" name="矩形 1"/>
          <p:cNvSpPr/>
          <p:nvPr/>
        </p:nvSpPr>
        <p:spPr>
          <a:xfrm>
            <a:off x="785786" y="571480"/>
            <a:ext cx="5957080" cy="584775"/>
          </a:xfrm>
          <a:prstGeom prst="rect">
            <a:avLst/>
          </a:prstGeom>
        </p:spPr>
        <p:txBody>
          <a:bodyPr wrap="none">
            <a:spAutoFit/>
          </a:bodyPr>
          <a:lstStyle/>
          <a:p>
            <a:r>
              <a:rPr lang="en-US" altLang="zh-CN" sz="3200" dirty="0">
                <a:latin typeface="+mn-ea"/>
                <a:ea typeface="+mn-ea"/>
              </a:rPr>
              <a:t>2</a:t>
            </a:r>
            <a:r>
              <a:rPr lang="en-US" altLang="zh-CN" sz="3200" i="1" dirty="0">
                <a:latin typeface="+mn-ea"/>
                <a:ea typeface="+mn-ea"/>
              </a:rPr>
              <a:t>.</a:t>
            </a:r>
            <a:r>
              <a:rPr lang="zh-CN" altLang="zh-CN" sz="3200" dirty="0">
                <a:latin typeface="+mn-ea"/>
                <a:ea typeface="+mn-ea"/>
              </a:rPr>
              <a:t>教材第</a:t>
            </a:r>
            <a:r>
              <a:rPr lang="en-US" altLang="zh-CN" sz="3200" dirty="0">
                <a:latin typeface="+mn-ea"/>
                <a:ea typeface="+mn-ea"/>
              </a:rPr>
              <a:t>67</a:t>
            </a:r>
            <a:r>
              <a:rPr lang="zh-CN" altLang="zh-CN" sz="3200" dirty="0">
                <a:latin typeface="+mn-ea"/>
                <a:ea typeface="+mn-ea"/>
              </a:rPr>
              <a:t>页练习十六第</a:t>
            </a:r>
            <a:r>
              <a:rPr lang="en-US" altLang="zh-CN" sz="3200" dirty="0" smtClean="0">
                <a:latin typeface="+mn-ea"/>
                <a:ea typeface="+mn-ea"/>
              </a:rPr>
              <a:t>9</a:t>
            </a:r>
            <a:r>
              <a:rPr lang="zh-CN" altLang="zh-CN" sz="3200" dirty="0" smtClean="0">
                <a:latin typeface="+mn-ea"/>
                <a:ea typeface="+mn-ea"/>
              </a:rPr>
              <a:t>题</a:t>
            </a:r>
            <a:r>
              <a:rPr lang="zh-CN" altLang="zh-CN" sz="3200" dirty="0">
                <a:latin typeface="+mn-ea"/>
                <a:ea typeface="+mn-ea"/>
              </a:rPr>
              <a:t>。</a:t>
            </a:r>
          </a:p>
        </p:txBody>
      </p:sp>
      <p:sp>
        <p:nvSpPr>
          <p:cNvPr id="63" name="TextBox 62"/>
          <p:cNvSpPr txBox="1"/>
          <p:nvPr/>
        </p:nvSpPr>
        <p:spPr>
          <a:xfrm>
            <a:off x="471037" y="4284385"/>
            <a:ext cx="8925499" cy="584775"/>
          </a:xfrm>
          <a:prstGeom prst="rect">
            <a:avLst/>
          </a:prstGeom>
          <a:noFill/>
        </p:spPr>
        <p:txBody>
          <a:bodyPr wrap="square" rtlCol="0">
            <a:spAutoFit/>
          </a:bodyPr>
          <a:lstStyle/>
          <a:p>
            <a:r>
              <a:rPr lang="zh-CN" altLang="en-US" sz="3200" dirty="0" smtClean="0">
                <a:solidFill>
                  <a:schemeClr val="tx1">
                    <a:lumMod val="95000"/>
                    <a:lumOff val="5000"/>
                  </a:schemeClr>
                </a:solidFill>
                <a:latin typeface="+mn-ea"/>
                <a:ea typeface="+mn-ea"/>
              </a:rPr>
              <a:t>他每天有几分之几的时间处于睡眠状态？</a:t>
            </a:r>
            <a:endParaRPr lang="zh-CN" altLang="en-US" sz="3200" dirty="0">
              <a:solidFill>
                <a:schemeClr val="tx1">
                  <a:lumMod val="95000"/>
                  <a:lumOff val="5000"/>
                </a:schemeClr>
              </a:solidFill>
              <a:latin typeface="+mn-ea"/>
              <a:ea typeface="+mn-ea"/>
            </a:endParaRPr>
          </a:p>
        </p:txBody>
      </p:sp>
      <p:sp>
        <p:nvSpPr>
          <p:cNvPr id="65" name="矩形 64"/>
          <p:cNvSpPr/>
          <p:nvPr/>
        </p:nvSpPr>
        <p:spPr>
          <a:xfrm>
            <a:off x="2703285" y="4926360"/>
            <a:ext cx="1519968" cy="584775"/>
          </a:xfrm>
          <a:prstGeom prst="rect">
            <a:avLst/>
          </a:prstGeom>
        </p:spPr>
        <p:txBody>
          <a:bodyPr wrap="none">
            <a:spAutoFit/>
          </a:bodyPr>
          <a:lstStyle/>
          <a:p>
            <a:r>
              <a:rPr lang="en-US" altLang="zh-CN" sz="3200" dirty="0" smtClean="0"/>
              <a:t>9÷24 =</a:t>
            </a:r>
            <a:endParaRPr lang="zh-CN" altLang="en-US" sz="3200" dirty="0"/>
          </a:p>
        </p:txBody>
      </p:sp>
      <p:sp>
        <p:nvSpPr>
          <p:cNvPr id="66" name="TextBox 65"/>
          <p:cNvSpPr txBox="1"/>
          <p:nvPr/>
        </p:nvSpPr>
        <p:spPr>
          <a:xfrm>
            <a:off x="4240836" y="4725144"/>
            <a:ext cx="393056" cy="584775"/>
          </a:xfrm>
          <a:prstGeom prst="rect">
            <a:avLst/>
          </a:prstGeom>
          <a:noFill/>
        </p:spPr>
        <p:txBody>
          <a:bodyPr wrap="none" rtlCol="0">
            <a:spAutoFit/>
          </a:bodyPr>
          <a:lstStyle/>
          <a:p>
            <a:r>
              <a:rPr lang="en-US" altLang="zh-CN" sz="3200" dirty="0" smtClean="0">
                <a:solidFill>
                  <a:srgbClr val="C00000"/>
                </a:solidFill>
                <a:ea typeface="楷体_GB2312"/>
              </a:rPr>
              <a:t>9</a:t>
            </a:r>
            <a:endParaRPr lang="zh-CN" altLang="en-US" sz="3200" dirty="0">
              <a:solidFill>
                <a:srgbClr val="C00000"/>
              </a:solidFill>
              <a:ea typeface="楷体_GB2312"/>
            </a:endParaRPr>
          </a:p>
        </p:txBody>
      </p:sp>
      <p:sp>
        <p:nvSpPr>
          <p:cNvPr id="67" name="TextBox 66"/>
          <p:cNvSpPr txBox="1"/>
          <p:nvPr/>
        </p:nvSpPr>
        <p:spPr>
          <a:xfrm>
            <a:off x="4143445" y="5148481"/>
            <a:ext cx="601447" cy="584775"/>
          </a:xfrm>
          <a:prstGeom prst="rect">
            <a:avLst/>
          </a:prstGeom>
          <a:noFill/>
        </p:spPr>
        <p:txBody>
          <a:bodyPr wrap="none" rtlCol="0">
            <a:spAutoFit/>
          </a:bodyPr>
          <a:lstStyle/>
          <a:p>
            <a:r>
              <a:rPr lang="en-US" altLang="zh-CN" sz="3200" dirty="0" smtClean="0">
                <a:solidFill>
                  <a:srgbClr val="C00000"/>
                </a:solidFill>
                <a:ea typeface="楷体_GB2312"/>
              </a:rPr>
              <a:t>24</a:t>
            </a:r>
            <a:endParaRPr lang="zh-CN" altLang="en-US" sz="3200" dirty="0">
              <a:solidFill>
                <a:srgbClr val="C00000"/>
              </a:solidFill>
              <a:ea typeface="楷体_GB2312"/>
            </a:endParaRPr>
          </a:p>
        </p:txBody>
      </p:sp>
      <p:cxnSp>
        <p:nvCxnSpPr>
          <p:cNvPr id="68" name="直接连接符 67"/>
          <p:cNvCxnSpPr/>
          <p:nvPr/>
        </p:nvCxnSpPr>
        <p:spPr>
          <a:xfrm>
            <a:off x="4254445" y="5229200"/>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4719509" y="4922004"/>
            <a:ext cx="389850" cy="584775"/>
          </a:xfrm>
          <a:prstGeom prst="rect">
            <a:avLst/>
          </a:prstGeom>
        </p:spPr>
        <p:txBody>
          <a:bodyPr wrap="none">
            <a:spAutoFit/>
          </a:bodyPr>
          <a:lstStyle/>
          <a:p>
            <a:r>
              <a:rPr lang="en-US" altLang="zh-CN" sz="3200" dirty="0"/>
              <a:t>=</a:t>
            </a:r>
            <a:endParaRPr lang="zh-CN" altLang="en-US" sz="3200" dirty="0"/>
          </a:p>
        </p:txBody>
      </p:sp>
      <p:sp>
        <p:nvSpPr>
          <p:cNvPr id="70" name="TextBox 69"/>
          <p:cNvSpPr txBox="1"/>
          <p:nvPr/>
        </p:nvSpPr>
        <p:spPr>
          <a:xfrm>
            <a:off x="5151557" y="4714691"/>
            <a:ext cx="393056" cy="584775"/>
          </a:xfrm>
          <a:prstGeom prst="rect">
            <a:avLst/>
          </a:prstGeom>
          <a:noFill/>
        </p:spPr>
        <p:txBody>
          <a:bodyPr wrap="none" rtlCol="0">
            <a:spAutoFit/>
          </a:bodyPr>
          <a:lstStyle/>
          <a:p>
            <a:r>
              <a:rPr lang="en-US" altLang="zh-CN" sz="3200" dirty="0" smtClean="0">
                <a:solidFill>
                  <a:srgbClr val="C00000"/>
                </a:solidFill>
                <a:ea typeface="楷体_GB2312"/>
              </a:rPr>
              <a:t>3</a:t>
            </a:r>
            <a:endParaRPr lang="zh-CN" altLang="en-US" sz="3200" dirty="0">
              <a:solidFill>
                <a:srgbClr val="C00000"/>
              </a:solidFill>
              <a:ea typeface="楷体_GB2312"/>
            </a:endParaRPr>
          </a:p>
        </p:txBody>
      </p:sp>
      <p:sp>
        <p:nvSpPr>
          <p:cNvPr id="71" name="TextBox 70"/>
          <p:cNvSpPr txBox="1"/>
          <p:nvPr/>
        </p:nvSpPr>
        <p:spPr>
          <a:xfrm>
            <a:off x="5155051" y="5138028"/>
            <a:ext cx="393056" cy="584775"/>
          </a:xfrm>
          <a:prstGeom prst="rect">
            <a:avLst/>
          </a:prstGeom>
          <a:noFill/>
        </p:spPr>
        <p:txBody>
          <a:bodyPr wrap="none" rtlCol="0">
            <a:spAutoFit/>
          </a:bodyPr>
          <a:lstStyle/>
          <a:p>
            <a:r>
              <a:rPr lang="en-US" altLang="zh-CN" sz="3200" dirty="0" smtClean="0">
                <a:solidFill>
                  <a:srgbClr val="C00000"/>
                </a:solidFill>
                <a:ea typeface="楷体_GB2312"/>
              </a:rPr>
              <a:t>8</a:t>
            </a:r>
            <a:endParaRPr lang="zh-CN" altLang="en-US" sz="3200" dirty="0">
              <a:solidFill>
                <a:srgbClr val="C00000"/>
              </a:solidFill>
              <a:ea typeface="楷体_GB2312"/>
            </a:endParaRPr>
          </a:p>
        </p:txBody>
      </p:sp>
      <p:cxnSp>
        <p:nvCxnSpPr>
          <p:cNvPr id="72" name="直接连接符 71"/>
          <p:cNvCxnSpPr/>
          <p:nvPr/>
        </p:nvCxnSpPr>
        <p:spPr>
          <a:xfrm>
            <a:off x="5165166" y="5218747"/>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1155225" y="5589240"/>
            <a:ext cx="7884764" cy="830997"/>
          </a:xfrm>
          <a:prstGeom prst="rect">
            <a:avLst/>
          </a:prstGeom>
        </p:spPr>
        <p:txBody>
          <a:bodyPr wrap="square">
            <a:spAutoFit/>
          </a:bodyPr>
          <a:lstStyle/>
          <a:p>
            <a:pPr>
              <a:lnSpc>
                <a:spcPct val="150000"/>
              </a:lnSpc>
            </a:pPr>
            <a:r>
              <a:rPr lang="zh-CN" altLang="en-US" sz="3200" dirty="0">
                <a:solidFill>
                  <a:srgbClr val="C00000"/>
                </a:solidFill>
                <a:latin typeface="+mn-ea"/>
                <a:ea typeface="+mn-ea"/>
              </a:rPr>
              <a:t>答：他</a:t>
            </a:r>
            <a:r>
              <a:rPr lang="zh-CN" altLang="en-US" sz="3200" dirty="0" smtClean="0">
                <a:solidFill>
                  <a:srgbClr val="C00000"/>
                </a:solidFill>
                <a:latin typeface="+mn-ea"/>
                <a:ea typeface="+mn-ea"/>
              </a:rPr>
              <a:t>每天有   的</a:t>
            </a:r>
            <a:r>
              <a:rPr lang="zh-CN" altLang="en-US" sz="3200" dirty="0">
                <a:solidFill>
                  <a:srgbClr val="C00000"/>
                </a:solidFill>
                <a:latin typeface="+mn-ea"/>
                <a:ea typeface="+mn-ea"/>
              </a:rPr>
              <a:t>时间处于睡眠</a:t>
            </a:r>
            <a:r>
              <a:rPr lang="zh-CN" altLang="en-US" sz="3200" dirty="0" smtClean="0">
                <a:solidFill>
                  <a:srgbClr val="C00000"/>
                </a:solidFill>
                <a:latin typeface="+mn-ea"/>
                <a:ea typeface="+mn-ea"/>
              </a:rPr>
              <a:t>状态。</a:t>
            </a:r>
            <a:endParaRPr lang="zh-CN" altLang="en-US" sz="3200" dirty="0">
              <a:solidFill>
                <a:srgbClr val="C00000"/>
              </a:solidFill>
              <a:latin typeface="+mn-ea"/>
              <a:ea typeface="+mn-ea"/>
            </a:endParaRPr>
          </a:p>
        </p:txBody>
      </p:sp>
      <p:sp>
        <p:nvSpPr>
          <p:cNvPr id="75" name="TextBox 74"/>
          <p:cNvSpPr txBox="1"/>
          <p:nvPr/>
        </p:nvSpPr>
        <p:spPr>
          <a:xfrm>
            <a:off x="3822397" y="5517232"/>
            <a:ext cx="393056" cy="584775"/>
          </a:xfrm>
          <a:prstGeom prst="rect">
            <a:avLst/>
          </a:prstGeom>
          <a:noFill/>
        </p:spPr>
        <p:txBody>
          <a:bodyPr wrap="none" rtlCol="0">
            <a:spAutoFit/>
          </a:bodyPr>
          <a:lstStyle/>
          <a:p>
            <a:r>
              <a:rPr lang="en-US" altLang="zh-CN" sz="3200" dirty="0" smtClean="0">
                <a:solidFill>
                  <a:srgbClr val="C00000"/>
                </a:solidFill>
                <a:ea typeface="楷体_GB2312"/>
              </a:rPr>
              <a:t>3</a:t>
            </a:r>
            <a:endParaRPr lang="zh-CN" altLang="en-US" sz="3200" dirty="0">
              <a:solidFill>
                <a:srgbClr val="C00000"/>
              </a:solidFill>
              <a:ea typeface="楷体_GB2312"/>
            </a:endParaRPr>
          </a:p>
        </p:txBody>
      </p:sp>
      <p:sp>
        <p:nvSpPr>
          <p:cNvPr id="76" name="TextBox 75"/>
          <p:cNvSpPr txBox="1"/>
          <p:nvPr/>
        </p:nvSpPr>
        <p:spPr>
          <a:xfrm>
            <a:off x="3822397" y="5940569"/>
            <a:ext cx="393056" cy="584775"/>
          </a:xfrm>
          <a:prstGeom prst="rect">
            <a:avLst/>
          </a:prstGeom>
          <a:noFill/>
        </p:spPr>
        <p:txBody>
          <a:bodyPr wrap="none" rtlCol="0">
            <a:spAutoFit/>
          </a:bodyPr>
          <a:lstStyle/>
          <a:p>
            <a:r>
              <a:rPr lang="en-US" altLang="zh-CN" sz="3200" dirty="0" smtClean="0">
                <a:solidFill>
                  <a:srgbClr val="C00000"/>
                </a:solidFill>
                <a:ea typeface="楷体_GB2312"/>
              </a:rPr>
              <a:t>8</a:t>
            </a:r>
            <a:endParaRPr lang="zh-CN" altLang="en-US" sz="3200" dirty="0">
              <a:solidFill>
                <a:srgbClr val="C00000"/>
              </a:solidFill>
              <a:ea typeface="楷体_GB2312"/>
            </a:endParaRPr>
          </a:p>
        </p:txBody>
      </p:sp>
      <p:cxnSp>
        <p:nvCxnSpPr>
          <p:cNvPr id="77" name="直接连接符 76"/>
          <p:cNvCxnSpPr/>
          <p:nvPr/>
        </p:nvCxnSpPr>
        <p:spPr>
          <a:xfrm>
            <a:off x="3822397" y="6021288"/>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wipe(left)">
                                      <p:cBhvr>
                                        <p:cTn id="11" dur="500"/>
                                        <p:tgtEl>
                                          <p:spTgt spid="66"/>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Effect transition="in" filter="wipe(left)">
                                      <p:cBhvr>
                                        <p:cTn id="14" dur="500"/>
                                        <p:tgtEl>
                                          <p:spTgt spid="67"/>
                                        </p:tgtEl>
                                      </p:cBhvr>
                                    </p:animEffect>
                                  </p:childTnLst>
                                </p:cTn>
                              </p:par>
                              <p:par>
                                <p:cTn id="15" presetID="22" presetClass="entr" presetSubtype="8" fill="hold" nodeType="withEffect">
                                  <p:stCondLst>
                                    <p:cond delay="0"/>
                                  </p:stCondLst>
                                  <p:childTnLst>
                                    <p:set>
                                      <p:cBhvr>
                                        <p:cTn id="16" dur="1" fill="hold">
                                          <p:stCondLst>
                                            <p:cond delay="0"/>
                                          </p:stCondLst>
                                        </p:cTn>
                                        <p:tgtEl>
                                          <p:spTgt spid="68"/>
                                        </p:tgtEl>
                                        <p:attrNameLst>
                                          <p:attrName>style.visibility</p:attrName>
                                        </p:attrNameLst>
                                      </p:cBhvr>
                                      <p:to>
                                        <p:strVal val="visible"/>
                                      </p:to>
                                    </p:set>
                                    <p:animEffect transition="in" filter="wipe(left)">
                                      <p:cBhvr>
                                        <p:cTn id="17" dur="500"/>
                                        <p:tgtEl>
                                          <p:spTgt spid="6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wipe(left)">
                                      <p:cBhvr>
                                        <p:cTn id="23" dur="500"/>
                                        <p:tgtEl>
                                          <p:spTgt spid="70"/>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wipe(left)">
                                      <p:cBhvr>
                                        <p:cTn id="26" dur="500"/>
                                        <p:tgtEl>
                                          <p:spTgt spid="71"/>
                                        </p:tgtEl>
                                      </p:cBhvr>
                                    </p:animEffect>
                                  </p:childTnLst>
                                </p:cTn>
                              </p:par>
                              <p:par>
                                <p:cTn id="27" presetID="22" presetClass="entr" presetSubtype="8" fill="hold" nodeType="withEffect">
                                  <p:stCondLst>
                                    <p:cond delay="0"/>
                                  </p:stCondLst>
                                  <p:childTnLst>
                                    <p:set>
                                      <p:cBhvr>
                                        <p:cTn id="28" dur="1" fill="hold">
                                          <p:stCondLst>
                                            <p:cond delay="0"/>
                                          </p:stCondLst>
                                        </p:cTn>
                                        <p:tgtEl>
                                          <p:spTgt spid="72"/>
                                        </p:tgtEl>
                                        <p:attrNameLst>
                                          <p:attrName>style.visibility</p:attrName>
                                        </p:attrNameLst>
                                      </p:cBhvr>
                                      <p:to>
                                        <p:strVal val="visible"/>
                                      </p:to>
                                    </p:set>
                                    <p:animEffect transition="in" filter="wipe(left)">
                                      <p:cBhvr>
                                        <p:cTn id="29" dur="500"/>
                                        <p:tgtEl>
                                          <p:spTgt spid="72"/>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1000"/>
                                        <p:tgtEl>
                                          <p:spTgt spid="74"/>
                                        </p:tgtEl>
                                      </p:cBhvr>
                                    </p:animEffect>
                                    <p:anim calcmode="lin" valueType="num">
                                      <p:cBhvr>
                                        <p:cTn id="35" dur="1000" fill="hold"/>
                                        <p:tgtEl>
                                          <p:spTgt spid="74"/>
                                        </p:tgtEl>
                                        <p:attrNameLst>
                                          <p:attrName>ppt_x</p:attrName>
                                        </p:attrNameLst>
                                      </p:cBhvr>
                                      <p:tavLst>
                                        <p:tav tm="0">
                                          <p:val>
                                            <p:strVal val="#ppt_x"/>
                                          </p:val>
                                        </p:tav>
                                        <p:tav tm="100000">
                                          <p:val>
                                            <p:strVal val="#ppt_x"/>
                                          </p:val>
                                        </p:tav>
                                      </p:tavLst>
                                    </p:anim>
                                    <p:anim calcmode="lin" valueType="num">
                                      <p:cBhvr>
                                        <p:cTn id="36" dur="1000" fill="hold"/>
                                        <p:tgtEl>
                                          <p:spTgt spid="7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fade">
                                      <p:cBhvr>
                                        <p:cTn id="39" dur="1000"/>
                                        <p:tgtEl>
                                          <p:spTgt spid="75"/>
                                        </p:tgtEl>
                                      </p:cBhvr>
                                    </p:animEffect>
                                    <p:anim calcmode="lin" valueType="num">
                                      <p:cBhvr>
                                        <p:cTn id="40" dur="1000" fill="hold"/>
                                        <p:tgtEl>
                                          <p:spTgt spid="75"/>
                                        </p:tgtEl>
                                        <p:attrNameLst>
                                          <p:attrName>ppt_x</p:attrName>
                                        </p:attrNameLst>
                                      </p:cBhvr>
                                      <p:tavLst>
                                        <p:tav tm="0">
                                          <p:val>
                                            <p:strVal val="#ppt_x"/>
                                          </p:val>
                                        </p:tav>
                                        <p:tav tm="100000">
                                          <p:val>
                                            <p:strVal val="#ppt_x"/>
                                          </p:val>
                                        </p:tav>
                                      </p:tavLst>
                                    </p:anim>
                                    <p:anim calcmode="lin" valueType="num">
                                      <p:cBhvr>
                                        <p:cTn id="41" dur="1000" fill="hold"/>
                                        <p:tgtEl>
                                          <p:spTgt spid="7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1000"/>
                                        <p:tgtEl>
                                          <p:spTgt spid="76"/>
                                        </p:tgtEl>
                                      </p:cBhvr>
                                    </p:animEffect>
                                    <p:anim calcmode="lin" valueType="num">
                                      <p:cBhvr>
                                        <p:cTn id="45" dur="1000" fill="hold"/>
                                        <p:tgtEl>
                                          <p:spTgt spid="76"/>
                                        </p:tgtEl>
                                        <p:attrNameLst>
                                          <p:attrName>ppt_x</p:attrName>
                                        </p:attrNameLst>
                                      </p:cBhvr>
                                      <p:tavLst>
                                        <p:tav tm="0">
                                          <p:val>
                                            <p:strVal val="#ppt_x"/>
                                          </p:val>
                                        </p:tav>
                                        <p:tav tm="100000">
                                          <p:val>
                                            <p:strVal val="#ppt_x"/>
                                          </p:val>
                                        </p:tav>
                                      </p:tavLst>
                                    </p:anim>
                                    <p:anim calcmode="lin" valueType="num">
                                      <p:cBhvr>
                                        <p:cTn id="46" dur="1000" fill="hold"/>
                                        <p:tgtEl>
                                          <p:spTgt spid="76"/>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77"/>
                                        </p:tgtEl>
                                        <p:attrNameLst>
                                          <p:attrName>style.visibility</p:attrName>
                                        </p:attrNameLst>
                                      </p:cBhvr>
                                      <p:to>
                                        <p:strVal val="visible"/>
                                      </p:to>
                                    </p:set>
                                    <p:animEffect transition="in" filter="fade">
                                      <p:cBhvr>
                                        <p:cTn id="49" dur="1000"/>
                                        <p:tgtEl>
                                          <p:spTgt spid="77"/>
                                        </p:tgtEl>
                                      </p:cBhvr>
                                    </p:animEffect>
                                    <p:anim calcmode="lin" valueType="num">
                                      <p:cBhvr>
                                        <p:cTn id="50" dur="1000" fill="hold"/>
                                        <p:tgtEl>
                                          <p:spTgt spid="77"/>
                                        </p:tgtEl>
                                        <p:attrNameLst>
                                          <p:attrName>ppt_x</p:attrName>
                                        </p:attrNameLst>
                                      </p:cBhvr>
                                      <p:tavLst>
                                        <p:tav tm="0">
                                          <p:val>
                                            <p:strVal val="#ppt_x"/>
                                          </p:val>
                                        </p:tav>
                                        <p:tav tm="100000">
                                          <p:val>
                                            <p:strVal val="#ppt_x"/>
                                          </p:val>
                                        </p:tav>
                                      </p:tavLst>
                                    </p:anim>
                                    <p:anim calcmode="lin" valueType="num">
                                      <p:cBhvr>
                                        <p:cTn id="51"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9" grpId="0"/>
      <p:bldP spid="70" grpId="0"/>
      <p:bldP spid="71" grpId="0"/>
      <p:bldP spid="74" grpId="0"/>
      <p:bldP spid="75" grpId="0"/>
      <p:bldP spid="7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8"/>
          <p:cNvGrpSpPr/>
          <p:nvPr/>
        </p:nvGrpSpPr>
        <p:grpSpPr bwMode="auto">
          <a:xfrm>
            <a:off x="6551613" y="44450"/>
            <a:ext cx="2592387" cy="1008063"/>
            <a:chOff x="0" y="0"/>
            <a:chExt cx="1633" cy="635"/>
          </a:xfrm>
        </p:grpSpPr>
        <p:pic>
          <p:nvPicPr>
            <p:cNvPr id="5" name="Picture 9" descr="1"/>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0" y="0"/>
              <a:ext cx="1633" cy="6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Rectangle 2"/>
            <p:cNvSpPr txBox="1">
              <a:spLocks noChangeArrowheads="1"/>
            </p:cNvSpPr>
            <p:nvPr/>
          </p:nvSpPr>
          <p:spPr bwMode="auto">
            <a:xfrm>
              <a:off x="45" y="0"/>
              <a:ext cx="1497" cy="6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03" tIns="45700" rIns="91403" bIns="45700" anchor="ctr"/>
            <a:lstStyle>
              <a:lvl1pPr defTabSz="923925">
                <a:defRPr sz="2400" b="1">
                  <a:solidFill>
                    <a:srgbClr val="CC0000"/>
                  </a:solidFill>
                  <a:latin typeface="Calibri" panose="020F0502020204030204" pitchFamily="34" charset="0"/>
                  <a:ea typeface="宋体" panose="02010600030101010101" pitchFamily="2" charset="-122"/>
                </a:defRPr>
              </a:lvl1pPr>
              <a:lvl2pPr defTabSz="923925">
                <a:defRPr sz="2400" b="1">
                  <a:solidFill>
                    <a:srgbClr val="CC0000"/>
                  </a:solidFill>
                  <a:latin typeface="Calibri" panose="020F0502020204030204" pitchFamily="34" charset="0"/>
                  <a:ea typeface="宋体" panose="02010600030101010101" pitchFamily="2" charset="-122"/>
                </a:defRPr>
              </a:lvl2pPr>
              <a:lvl3pPr defTabSz="923925">
                <a:defRPr sz="2400" b="1">
                  <a:solidFill>
                    <a:srgbClr val="CC0000"/>
                  </a:solidFill>
                  <a:latin typeface="Calibri" panose="020F0502020204030204" pitchFamily="34" charset="0"/>
                  <a:ea typeface="宋体" panose="02010600030101010101" pitchFamily="2" charset="-122"/>
                </a:defRPr>
              </a:lvl3pPr>
              <a:lvl4pPr defTabSz="923925">
                <a:defRPr sz="2400" b="1">
                  <a:solidFill>
                    <a:srgbClr val="CC0000"/>
                  </a:solidFill>
                  <a:latin typeface="Calibri" panose="020F0502020204030204" pitchFamily="34" charset="0"/>
                  <a:ea typeface="宋体" panose="02010600030101010101" pitchFamily="2" charset="-122"/>
                </a:defRPr>
              </a:lvl4pPr>
              <a:lvl5pPr defTabSz="923925">
                <a:defRPr sz="2400" b="1">
                  <a:solidFill>
                    <a:srgbClr val="CC0000"/>
                  </a:solidFill>
                  <a:latin typeface="Calibri" panose="020F0502020204030204" pitchFamily="34" charset="0"/>
                  <a:ea typeface="宋体" panose="02010600030101010101" pitchFamily="2" charset="-122"/>
                </a:defRPr>
              </a:lvl5pPr>
              <a:lvl6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6pPr>
              <a:lvl7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7pPr>
              <a:lvl8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8pPr>
              <a:lvl9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9pPr>
            </a:lstStyle>
            <a:p>
              <a:pPr algn="r"/>
              <a:r>
                <a:rPr lang="zh-CN" altLang="en-US" sz="3200" dirty="0" smtClean="0">
                  <a:latin typeface="Arial" panose="020B0604020202020204" pitchFamily="34" charset="0"/>
                  <a:ea typeface="黑体" panose="02010609060101010101" pitchFamily="49" charset="-122"/>
                </a:rPr>
                <a:t>复 习 准 备</a:t>
              </a:r>
              <a:endParaRPr lang="zh-CN" altLang="en-US" sz="3200" dirty="0">
                <a:latin typeface="Arial" panose="020B0604020202020204" pitchFamily="34" charset="0"/>
                <a:ea typeface="黑体" panose="02010609060101010101" pitchFamily="49" charset="-122"/>
              </a:endParaRPr>
            </a:p>
          </p:txBody>
        </p:sp>
      </p:grpSp>
      <p:sp>
        <p:nvSpPr>
          <p:cNvPr id="3" name="矩形 2"/>
          <p:cNvSpPr/>
          <p:nvPr/>
        </p:nvSpPr>
        <p:spPr>
          <a:xfrm>
            <a:off x="6551613" y="1113998"/>
            <a:ext cx="4572000" cy="584775"/>
          </a:xfrm>
          <a:prstGeom prst="rect">
            <a:avLst/>
          </a:prstGeom>
        </p:spPr>
        <p:txBody>
          <a:bodyPr>
            <a:spAutoFit/>
          </a:bodyPr>
          <a:lstStyle/>
          <a:p>
            <a:r>
              <a:rPr lang="zh-CN" altLang="zh-CN" sz="3200" i="1" dirty="0"/>
              <a:t>　　　　</a:t>
            </a:r>
            <a:endParaRPr lang="zh-CN" altLang="en-US" sz="3200" dirty="0"/>
          </a:p>
        </p:txBody>
      </p:sp>
      <p:sp>
        <p:nvSpPr>
          <p:cNvPr id="12" name="矩形 11"/>
          <p:cNvSpPr/>
          <p:nvPr/>
        </p:nvSpPr>
        <p:spPr>
          <a:xfrm>
            <a:off x="630749" y="1395354"/>
            <a:ext cx="8417689" cy="707886"/>
          </a:xfrm>
          <a:prstGeom prst="rect">
            <a:avLst/>
          </a:prstGeom>
        </p:spPr>
        <p:txBody>
          <a:bodyPr wrap="none">
            <a:spAutoFit/>
          </a:bodyPr>
          <a:lstStyle/>
          <a:p>
            <a:r>
              <a:rPr lang="zh-CN" altLang="en-US" sz="4000" dirty="0">
                <a:solidFill>
                  <a:schemeClr val="tx1">
                    <a:lumMod val="95000"/>
                    <a:lumOff val="5000"/>
                  </a:schemeClr>
                </a:solidFill>
                <a:latin typeface="+mn-ea"/>
                <a:ea typeface="+mn-ea"/>
              </a:rPr>
              <a:t>请你说出下面每组数的最大公因数。</a:t>
            </a:r>
            <a:endParaRPr lang="zh-CN" altLang="zh-CN" sz="4000" dirty="0">
              <a:solidFill>
                <a:schemeClr val="tx1">
                  <a:lumMod val="95000"/>
                  <a:lumOff val="5000"/>
                </a:schemeClr>
              </a:solidFill>
              <a:latin typeface="+mn-ea"/>
              <a:ea typeface="+mn-ea"/>
            </a:endParaRPr>
          </a:p>
        </p:txBody>
      </p:sp>
      <p:sp>
        <p:nvSpPr>
          <p:cNvPr id="14" name="矩形 13"/>
          <p:cNvSpPr/>
          <p:nvPr/>
        </p:nvSpPr>
        <p:spPr>
          <a:xfrm>
            <a:off x="1113572" y="2361074"/>
            <a:ext cx="699230" cy="707886"/>
          </a:xfrm>
          <a:prstGeom prst="rect">
            <a:avLst/>
          </a:prstGeom>
        </p:spPr>
        <p:txBody>
          <a:bodyPr wrap="none">
            <a:spAutoFit/>
          </a:bodyPr>
          <a:lstStyle/>
          <a:p>
            <a:r>
              <a:rPr lang="zh-CN" altLang="zh-CN" sz="4000" dirty="0">
                <a:solidFill>
                  <a:srgbClr val="000000"/>
                </a:solidFill>
                <a:latin typeface="+mn-ea"/>
                <a:ea typeface="+mn-ea"/>
                <a:cs typeface="Times New Roman" panose="02020603050405020304" pitchFamily="18" charset="0"/>
              </a:rPr>
              <a:t>和</a:t>
            </a:r>
            <a:endParaRPr lang="zh-CN" altLang="en-US" sz="4000" dirty="0">
              <a:latin typeface="+mn-ea"/>
              <a:ea typeface="+mn-ea"/>
            </a:endParaRPr>
          </a:p>
        </p:txBody>
      </p:sp>
      <p:sp>
        <p:nvSpPr>
          <p:cNvPr id="17" name="矩形 16"/>
          <p:cNvSpPr/>
          <p:nvPr/>
        </p:nvSpPr>
        <p:spPr>
          <a:xfrm>
            <a:off x="650110" y="2352363"/>
            <a:ext cx="700833" cy="707886"/>
          </a:xfrm>
          <a:prstGeom prst="rect">
            <a:avLst/>
          </a:prstGeom>
        </p:spPr>
        <p:txBody>
          <a:bodyPr wrap="none">
            <a:spAutoFit/>
          </a:bodyPr>
          <a:lstStyle/>
          <a:p>
            <a:r>
              <a:rPr lang="en-US" altLang="zh-CN" sz="4000" dirty="0" smtClean="0">
                <a:solidFill>
                  <a:srgbClr val="000000"/>
                </a:solidFill>
                <a:latin typeface="+mn-ea"/>
                <a:ea typeface="+mn-ea"/>
                <a:cs typeface="Times New Roman" panose="02020603050405020304" pitchFamily="18" charset="0"/>
              </a:rPr>
              <a:t>18</a:t>
            </a:r>
            <a:endParaRPr lang="zh-CN" altLang="en-US" sz="4000" dirty="0">
              <a:latin typeface="+mn-ea"/>
              <a:ea typeface="+mn-ea"/>
            </a:endParaRPr>
          </a:p>
        </p:txBody>
      </p:sp>
      <p:sp>
        <p:nvSpPr>
          <p:cNvPr id="20" name="矩形 19"/>
          <p:cNvSpPr/>
          <p:nvPr/>
        </p:nvSpPr>
        <p:spPr>
          <a:xfrm>
            <a:off x="1658222" y="2352363"/>
            <a:ext cx="442750" cy="707886"/>
          </a:xfrm>
          <a:prstGeom prst="rect">
            <a:avLst/>
          </a:prstGeom>
        </p:spPr>
        <p:txBody>
          <a:bodyPr wrap="none">
            <a:spAutoFit/>
          </a:bodyPr>
          <a:lstStyle/>
          <a:p>
            <a:r>
              <a:rPr lang="en-US" altLang="zh-CN" sz="4000" dirty="0">
                <a:solidFill>
                  <a:srgbClr val="000000"/>
                </a:solidFill>
                <a:latin typeface="+mn-ea"/>
                <a:ea typeface="+mn-ea"/>
                <a:cs typeface="Times New Roman" panose="02020603050405020304" pitchFamily="18" charset="0"/>
              </a:rPr>
              <a:t>6</a:t>
            </a:r>
            <a:endParaRPr lang="zh-CN" altLang="en-US" sz="4000" dirty="0">
              <a:latin typeface="+mn-ea"/>
              <a:ea typeface="+mn-ea"/>
            </a:endParaRPr>
          </a:p>
        </p:txBody>
      </p:sp>
      <p:sp>
        <p:nvSpPr>
          <p:cNvPr id="21" name="矩形 20"/>
          <p:cNvSpPr/>
          <p:nvPr/>
        </p:nvSpPr>
        <p:spPr>
          <a:xfrm>
            <a:off x="2666334" y="2352363"/>
            <a:ext cx="5848076" cy="707886"/>
          </a:xfrm>
          <a:prstGeom prst="rect">
            <a:avLst/>
          </a:prstGeom>
        </p:spPr>
        <p:txBody>
          <a:bodyPr wrap="none">
            <a:spAutoFit/>
          </a:bodyPr>
          <a:lstStyle/>
          <a:p>
            <a:r>
              <a:rPr lang="en-US" altLang="zh-CN" sz="4000" dirty="0">
                <a:solidFill>
                  <a:srgbClr val="C00000"/>
                </a:solidFill>
                <a:latin typeface="+mj-ea"/>
                <a:ea typeface="+mj-ea"/>
                <a:cs typeface="Times New Roman" panose="02020603050405020304" pitchFamily="18" charset="0"/>
              </a:rPr>
              <a:t>18</a:t>
            </a:r>
            <a:r>
              <a:rPr lang="zh-CN" altLang="en-US" sz="4000" dirty="0">
                <a:solidFill>
                  <a:srgbClr val="C00000"/>
                </a:solidFill>
                <a:latin typeface="+mj-ea"/>
                <a:ea typeface="+mj-ea"/>
                <a:cs typeface="Times New Roman" panose="02020603050405020304" pitchFamily="18" charset="0"/>
              </a:rPr>
              <a:t>和</a:t>
            </a:r>
            <a:r>
              <a:rPr lang="en-US" altLang="zh-CN" sz="4000" dirty="0">
                <a:solidFill>
                  <a:srgbClr val="C00000"/>
                </a:solidFill>
                <a:latin typeface="+mj-ea"/>
                <a:ea typeface="+mj-ea"/>
                <a:cs typeface="Times New Roman" panose="02020603050405020304" pitchFamily="18" charset="0"/>
              </a:rPr>
              <a:t>6</a:t>
            </a:r>
            <a:r>
              <a:rPr lang="zh-CN" altLang="en-US" sz="4000" dirty="0">
                <a:solidFill>
                  <a:srgbClr val="C00000"/>
                </a:solidFill>
                <a:latin typeface="+mj-ea"/>
                <a:ea typeface="+mj-ea"/>
                <a:cs typeface="Times New Roman" panose="02020603050405020304" pitchFamily="18" charset="0"/>
              </a:rPr>
              <a:t>的最大公因数是</a:t>
            </a:r>
            <a:r>
              <a:rPr lang="en-US" altLang="zh-CN" sz="4000" dirty="0" smtClean="0">
                <a:solidFill>
                  <a:srgbClr val="C00000"/>
                </a:solidFill>
                <a:latin typeface="+mj-ea"/>
                <a:ea typeface="+mj-ea"/>
                <a:cs typeface="Times New Roman" panose="02020603050405020304" pitchFamily="18" charset="0"/>
              </a:rPr>
              <a:t>6</a:t>
            </a:r>
            <a:r>
              <a:rPr lang="zh-CN" altLang="en-US" sz="4000" dirty="0" smtClean="0">
                <a:solidFill>
                  <a:srgbClr val="C00000"/>
                </a:solidFill>
                <a:latin typeface="+mj-ea"/>
                <a:ea typeface="+mj-ea"/>
                <a:cs typeface="Times New Roman" panose="02020603050405020304" pitchFamily="18" charset="0"/>
              </a:rPr>
              <a:t>。</a:t>
            </a:r>
            <a:endParaRPr lang="zh-CN" altLang="en-US" sz="4000" dirty="0">
              <a:solidFill>
                <a:srgbClr val="C00000"/>
              </a:solidFill>
              <a:latin typeface="+mj-ea"/>
              <a:ea typeface="+mj-ea"/>
            </a:endParaRPr>
          </a:p>
        </p:txBody>
      </p:sp>
      <p:sp>
        <p:nvSpPr>
          <p:cNvPr id="22" name="矩形 21"/>
          <p:cNvSpPr/>
          <p:nvPr/>
        </p:nvSpPr>
        <p:spPr>
          <a:xfrm>
            <a:off x="1113572" y="3495780"/>
            <a:ext cx="699230" cy="707886"/>
          </a:xfrm>
          <a:prstGeom prst="rect">
            <a:avLst/>
          </a:prstGeom>
        </p:spPr>
        <p:txBody>
          <a:bodyPr wrap="none">
            <a:spAutoFit/>
          </a:bodyPr>
          <a:lstStyle/>
          <a:p>
            <a:r>
              <a:rPr lang="zh-CN" altLang="zh-CN" sz="4000" dirty="0">
                <a:solidFill>
                  <a:srgbClr val="000000"/>
                </a:solidFill>
                <a:latin typeface="+mn-ea"/>
                <a:ea typeface="+mn-ea"/>
                <a:cs typeface="Times New Roman" panose="02020603050405020304" pitchFamily="18" charset="0"/>
              </a:rPr>
              <a:t>和</a:t>
            </a:r>
            <a:endParaRPr lang="zh-CN" altLang="en-US" sz="4000" dirty="0">
              <a:latin typeface="+mn-ea"/>
              <a:ea typeface="+mn-ea"/>
            </a:endParaRPr>
          </a:p>
        </p:txBody>
      </p:sp>
      <p:sp>
        <p:nvSpPr>
          <p:cNvPr id="23" name="矩形 22"/>
          <p:cNvSpPr/>
          <p:nvPr/>
        </p:nvSpPr>
        <p:spPr>
          <a:xfrm>
            <a:off x="794126" y="3487069"/>
            <a:ext cx="442750" cy="707886"/>
          </a:xfrm>
          <a:prstGeom prst="rect">
            <a:avLst/>
          </a:prstGeom>
        </p:spPr>
        <p:txBody>
          <a:bodyPr wrap="none">
            <a:spAutoFit/>
          </a:bodyPr>
          <a:lstStyle/>
          <a:p>
            <a:r>
              <a:rPr lang="en-US" altLang="zh-CN" sz="4000" dirty="0" smtClean="0">
                <a:solidFill>
                  <a:srgbClr val="000000"/>
                </a:solidFill>
                <a:latin typeface="+mn-ea"/>
                <a:ea typeface="+mn-ea"/>
                <a:cs typeface="Times New Roman" panose="02020603050405020304" pitchFamily="18" charset="0"/>
              </a:rPr>
              <a:t>8</a:t>
            </a:r>
            <a:endParaRPr lang="zh-CN" altLang="en-US" sz="4000" dirty="0">
              <a:latin typeface="+mn-ea"/>
              <a:ea typeface="+mn-ea"/>
            </a:endParaRPr>
          </a:p>
        </p:txBody>
      </p:sp>
      <p:sp>
        <p:nvSpPr>
          <p:cNvPr id="24" name="矩形 23"/>
          <p:cNvSpPr/>
          <p:nvPr/>
        </p:nvSpPr>
        <p:spPr>
          <a:xfrm>
            <a:off x="1586214" y="3487069"/>
            <a:ext cx="700833" cy="707886"/>
          </a:xfrm>
          <a:prstGeom prst="rect">
            <a:avLst/>
          </a:prstGeom>
        </p:spPr>
        <p:txBody>
          <a:bodyPr wrap="none">
            <a:spAutoFit/>
          </a:bodyPr>
          <a:lstStyle/>
          <a:p>
            <a:r>
              <a:rPr lang="en-US" altLang="zh-CN" sz="4000" dirty="0" smtClean="0">
                <a:solidFill>
                  <a:srgbClr val="000000"/>
                </a:solidFill>
                <a:latin typeface="+mn-ea"/>
                <a:ea typeface="+mn-ea"/>
                <a:cs typeface="Times New Roman" panose="02020603050405020304" pitchFamily="18" charset="0"/>
              </a:rPr>
              <a:t>21</a:t>
            </a:r>
            <a:endParaRPr lang="zh-CN" altLang="en-US" sz="4000" dirty="0">
              <a:latin typeface="+mn-ea"/>
              <a:ea typeface="+mn-ea"/>
            </a:endParaRPr>
          </a:p>
        </p:txBody>
      </p:sp>
      <p:sp>
        <p:nvSpPr>
          <p:cNvPr id="25" name="矩形 24"/>
          <p:cNvSpPr/>
          <p:nvPr/>
        </p:nvSpPr>
        <p:spPr>
          <a:xfrm>
            <a:off x="2741995" y="3487069"/>
            <a:ext cx="5848076" cy="707886"/>
          </a:xfrm>
          <a:prstGeom prst="rect">
            <a:avLst/>
          </a:prstGeom>
        </p:spPr>
        <p:txBody>
          <a:bodyPr wrap="none">
            <a:spAutoFit/>
          </a:bodyPr>
          <a:lstStyle/>
          <a:p>
            <a:r>
              <a:rPr lang="en-US" altLang="zh-CN" sz="4000" dirty="0" smtClean="0">
                <a:solidFill>
                  <a:srgbClr val="C00000"/>
                </a:solidFill>
                <a:latin typeface="+mj-ea"/>
                <a:ea typeface="+mj-ea"/>
                <a:cs typeface="Times New Roman" panose="02020603050405020304" pitchFamily="18" charset="0"/>
              </a:rPr>
              <a:t>8</a:t>
            </a:r>
            <a:r>
              <a:rPr lang="zh-CN" altLang="en-US" sz="4000" dirty="0">
                <a:solidFill>
                  <a:srgbClr val="C00000"/>
                </a:solidFill>
                <a:latin typeface="+mj-ea"/>
                <a:ea typeface="+mj-ea"/>
                <a:cs typeface="Times New Roman" panose="02020603050405020304" pitchFamily="18" charset="0"/>
              </a:rPr>
              <a:t>和</a:t>
            </a:r>
            <a:r>
              <a:rPr lang="en-US" altLang="zh-CN" sz="4000" dirty="0">
                <a:solidFill>
                  <a:srgbClr val="C00000"/>
                </a:solidFill>
                <a:latin typeface="+mj-ea"/>
                <a:ea typeface="+mj-ea"/>
                <a:cs typeface="Times New Roman" panose="02020603050405020304" pitchFamily="18" charset="0"/>
              </a:rPr>
              <a:t>21</a:t>
            </a:r>
            <a:r>
              <a:rPr lang="zh-CN" altLang="en-US" sz="4000" dirty="0">
                <a:solidFill>
                  <a:srgbClr val="C00000"/>
                </a:solidFill>
                <a:latin typeface="+mj-ea"/>
                <a:ea typeface="+mj-ea"/>
                <a:cs typeface="Times New Roman" panose="02020603050405020304" pitchFamily="18" charset="0"/>
              </a:rPr>
              <a:t>的最大公因数是</a:t>
            </a:r>
            <a:r>
              <a:rPr lang="en-US" altLang="zh-CN" sz="4000" dirty="0" smtClean="0">
                <a:solidFill>
                  <a:srgbClr val="C00000"/>
                </a:solidFill>
                <a:latin typeface="+mj-ea"/>
                <a:ea typeface="+mj-ea"/>
                <a:cs typeface="Times New Roman" panose="02020603050405020304" pitchFamily="18" charset="0"/>
              </a:rPr>
              <a:t>1</a:t>
            </a:r>
            <a:r>
              <a:rPr lang="zh-CN" altLang="en-US" sz="4000" dirty="0" smtClean="0">
                <a:solidFill>
                  <a:srgbClr val="C00000"/>
                </a:solidFill>
                <a:latin typeface="+mj-ea"/>
                <a:ea typeface="+mj-ea"/>
                <a:cs typeface="Times New Roman" panose="02020603050405020304" pitchFamily="18" charset="0"/>
              </a:rPr>
              <a:t>。</a:t>
            </a:r>
            <a:endParaRPr lang="zh-CN" altLang="en-US" sz="4000" dirty="0">
              <a:solidFill>
                <a:srgbClr val="C00000"/>
              </a:solidFill>
              <a:latin typeface="+mj-ea"/>
              <a:ea typeface="+mj-ea"/>
            </a:endParaRPr>
          </a:p>
        </p:txBody>
      </p:sp>
      <p:sp>
        <p:nvSpPr>
          <p:cNvPr id="26" name="矩形 25"/>
          <p:cNvSpPr/>
          <p:nvPr/>
        </p:nvSpPr>
        <p:spPr>
          <a:xfrm>
            <a:off x="1113572" y="4521314"/>
            <a:ext cx="699230" cy="707886"/>
          </a:xfrm>
          <a:prstGeom prst="rect">
            <a:avLst/>
          </a:prstGeom>
        </p:spPr>
        <p:txBody>
          <a:bodyPr wrap="none">
            <a:spAutoFit/>
          </a:bodyPr>
          <a:lstStyle/>
          <a:p>
            <a:r>
              <a:rPr lang="zh-CN" altLang="zh-CN" sz="4000" dirty="0">
                <a:solidFill>
                  <a:srgbClr val="000000"/>
                </a:solidFill>
                <a:latin typeface="+mn-ea"/>
                <a:ea typeface="+mn-ea"/>
                <a:cs typeface="Times New Roman" panose="02020603050405020304" pitchFamily="18" charset="0"/>
              </a:rPr>
              <a:t>和</a:t>
            </a:r>
            <a:endParaRPr lang="zh-CN" altLang="en-US" sz="4000" dirty="0">
              <a:latin typeface="+mn-ea"/>
              <a:ea typeface="+mn-ea"/>
            </a:endParaRPr>
          </a:p>
        </p:txBody>
      </p:sp>
      <p:sp>
        <p:nvSpPr>
          <p:cNvPr id="27" name="矩形 26"/>
          <p:cNvSpPr/>
          <p:nvPr/>
        </p:nvSpPr>
        <p:spPr>
          <a:xfrm>
            <a:off x="650110" y="4512603"/>
            <a:ext cx="700833" cy="707886"/>
          </a:xfrm>
          <a:prstGeom prst="rect">
            <a:avLst/>
          </a:prstGeom>
        </p:spPr>
        <p:txBody>
          <a:bodyPr wrap="none">
            <a:spAutoFit/>
          </a:bodyPr>
          <a:lstStyle/>
          <a:p>
            <a:r>
              <a:rPr lang="en-US" altLang="zh-CN" sz="4000" dirty="0" smtClean="0">
                <a:solidFill>
                  <a:srgbClr val="000000"/>
                </a:solidFill>
                <a:latin typeface="+mn-ea"/>
                <a:ea typeface="+mn-ea"/>
                <a:cs typeface="Times New Roman" panose="02020603050405020304" pitchFamily="18" charset="0"/>
              </a:rPr>
              <a:t>45</a:t>
            </a:r>
            <a:endParaRPr lang="zh-CN" altLang="en-US" sz="4000" dirty="0">
              <a:latin typeface="+mn-ea"/>
              <a:ea typeface="+mn-ea"/>
            </a:endParaRPr>
          </a:p>
        </p:txBody>
      </p:sp>
      <p:sp>
        <p:nvSpPr>
          <p:cNvPr id="28" name="矩形 27"/>
          <p:cNvSpPr/>
          <p:nvPr/>
        </p:nvSpPr>
        <p:spPr>
          <a:xfrm>
            <a:off x="1586214" y="4512603"/>
            <a:ext cx="700833" cy="707886"/>
          </a:xfrm>
          <a:prstGeom prst="rect">
            <a:avLst/>
          </a:prstGeom>
        </p:spPr>
        <p:txBody>
          <a:bodyPr wrap="none">
            <a:spAutoFit/>
          </a:bodyPr>
          <a:lstStyle/>
          <a:p>
            <a:r>
              <a:rPr lang="en-US" altLang="zh-CN" sz="4000" dirty="0" smtClean="0">
                <a:solidFill>
                  <a:srgbClr val="000000"/>
                </a:solidFill>
                <a:latin typeface="+mn-ea"/>
                <a:ea typeface="+mn-ea"/>
                <a:cs typeface="Times New Roman" panose="02020603050405020304" pitchFamily="18" charset="0"/>
              </a:rPr>
              <a:t>50</a:t>
            </a:r>
            <a:endParaRPr lang="zh-CN" altLang="en-US" sz="4000" dirty="0">
              <a:latin typeface="+mn-ea"/>
              <a:ea typeface="+mn-ea"/>
            </a:endParaRPr>
          </a:p>
        </p:txBody>
      </p:sp>
      <p:sp>
        <p:nvSpPr>
          <p:cNvPr id="29" name="矩形 28"/>
          <p:cNvSpPr/>
          <p:nvPr/>
        </p:nvSpPr>
        <p:spPr>
          <a:xfrm>
            <a:off x="2741995" y="4512603"/>
            <a:ext cx="6106159" cy="707886"/>
          </a:xfrm>
          <a:prstGeom prst="rect">
            <a:avLst/>
          </a:prstGeom>
        </p:spPr>
        <p:txBody>
          <a:bodyPr wrap="none">
            <a:spAutoFit/>
          </a:bodyPr>
          <a:lstStyle/>
          <a:p>
            <a:r>
              <a:rPr lang="en-US" altLang="zh-CN" sz="4000" dirty="0" smtClean="0">
                <a:solidFill>
                  <a:srgbClr val="C00000"/>
                </a:solidFill>
                <a:latin typeface="+mj-ea"/>
                <a:ea typeface="+mj-ea"/>
                <a:cs typeface="Times New Roman" panose="02020603050405020304" pitchFamily="18" charset="0"/>
              </a:rPr>
              <a:t>45</a:t>
            </a:r>
            <a:r>
              <a:rPr lang="zh-CN" altLang="en-US" sz="4000" dirty="0">
                <a:solidFill>
                  <a:srgbClr val="C00000"/>
                </a:solidFill>
                <a:latin typeface="+mj-ea"/>
                <a:ea typeface="+mj-ea"/>
                <a:cs typeface="Times New Roman" panose="02020603050405020304" pitchFamily="18" charset="0"/>
              </a:rPr>
              <a:t>和</a:t>
            </a:r>
            <a:r>
              <a:rPr lang="en-US" altLang="zh-CN" sz="4000" dirty="0">
                <a:solidFill>
                  <a:srgbClr val="C00000"/>
                </a:solidFill>
                <a:latin typeface="+mj-ea"/>
                <a:ea typeface="+mj-ea"/>
                <a:cs typeface="Times New Roman" panose="02020603050405020304" pitchFamily="18" charset="0"/>
              </a:rPr>
              <a:t>50</a:t>
            </a:r>
            <a:r>
              <a:rPr lang="zh-CN" altLang="en-US" sz="4000" dirty="0">
                <a:solidFill>
                  <a:srgbClr val="C00000"/>
                </a:solidFill>
                <a:latin typeface="+mj-ea"/>
                <a:ea typeface="+mj-ea"/>
                <a:cs typeface="Times New Roman" panose="02020603050405020304" pitchFamily="18" charset="0"/>
              </a:rPr>
              <a:t>的最大公因数是</a:t>
            </a:r>
            <a:r>
              <a:rPr lang="en-US" altLang="zh-CN" sz="4000" dirty="0">
                <a:solidFill>
                  <a:srgbClr val="C00000"/>
                </a:solidFill>
                <a:latin typeface="+mj-ea"/>
                <a:ea typeface="+mj-ea"/>
                <a:cs typeface="Times New Roman" panose="02020603050405020304" pitchFamily="18" charset="0"/>
              </a:rPr>
              <a:t>5</a:t>
            </a:r>
            <a:r>
              <a:rPr lang="zh-CN" altLang="en-US" sz="4000" dirty="0">
                <a:solidFill>
                  <a:srgbClr val="C00000"/>
                </a:solidFill>
                <a:latin typeface="+mj-ea"/>
                <a:ea typeface="+mj-ea"/>
                <a:cs typeface="Times New Roman" panose="02020603050405020304" pitchFamily="18" charset="0"/>
              </a:rPr>
              <a:t>。</a:t>
            </a:r>
            <a:endParaRPr lang="zh-CN" altLang="en-US" sz="4000" dirty="0">
              <a:solidFill>
                <a:srgbClr val="C00000"/>
              </a:solidFill>
              <a:latin typeface="+mj-ea"/>
              <a:ea typeface="+mj-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out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arn(out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arn(outHorizontal)">
                                      <p:cBhvr>
                                        <p:cTn id="1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矩形 4"/>
          <p:cNvSpPr/>
          <p:nvPr/>
        </p:nvSpPr>
        <p:spPr>
          <a:xfrm>
            <a:off x="-36512" y="1404065"/>
            <a:ext cx="7191392" cy="584775"/>
          </a:xfrm>
          <a:prstGeom prst="rect">
            <a:avLst/>
          </a:prstGeom>
        </p:spPr>
        <p:txBody>
          <a:bodyPr wrap="none">
            <a:spAutoFit/>
          </a:bodyPr>
          <a:lstStyle/>
          <a:p>
            <a:r>
              <a:rPr lang="en-US" altLang="zh-CN" sz="3200" dirty="0" smtClean="0">
                <a:solidFill>
                  <a:schemeClr val="tx1">
                    <a:lumMod val="95000"/>
                    <a:lumOff val="5000"/>
                  </a:schemeClr>
                </a:solidFill>
                <a:latin typeface="+mn-ea"/>
                <a:ea typeface="+mn-ea"/>
              </a:rPr>
              <a:t>11.</a:t>
            </a:r>
            <a:r>
              <a:rPr lang="zh-CN" altLang="en-US" sz="3200" dirty="0" smtClean="0">
                <a:solidFill>
                  <a:schemeClr val="tx1">
                    <a:lumMod val="95000"/>
                    <a:lumOff val="5000"/>
                  </a:schemeClr>
                </a:solidFill>
                <a:latin typeface="+mn-ea"/>
                <a:ea typeface="+mn-ea"/>
              </a:rPr>
              <a:t>先约分，再比较两组分数的大小。</a:t>
            </a:r>
            <a:endParaRPr lang="zh-CN" altLang="en-US" sz="3200" dirty="0">
              <a:solidFill>
                <a:schemeClr val="tx1">
                  <a:lumMod val="95000"/>
                  <a:lumOff val="5000"/>
                </a:schemeClr>
              </a:solidFill>
              <a:latin typeface="+mn-ea"/>
              <a:ea typeface="+mn-ea"/>
            </a:endParaRPr>
          </a:p>
        </p:txBody>
      </p:sp>
      <p:sp>
        <p:nvSpPr>
          <p:cNvPr id="22" name="矩形 21"/>
          <p:cNvSpPr/>
          <p:nvPr/>
        </p:nvSpPr>
        <p:spPr>
          <a:xfrm>
            <a:off x="785786" y="642918"/>
            <a:ext cx="5957080" cy="584775"/>
          </a:xfrm>
          <a:prstGeom prst="rect">
            <a:avLst/>
          </a:prstGeom>
        </p:spPr>
        <p:txBody>
          <a:bodyPr wrap="none">
            <a:spAutoFit/>
          </a:bodyPr>
          <a:lstStyle/>
          <a:p>
            <a:r>
              <a:rPr lang="en-US" altLang="zh-CN" sz="3200" dirty="0">
                <a:latin typeface="+mn-ea"/>
                <a:ea typeface="+mn-ea"/>
              </a:rPr>
              <a:t>2</a:t>
            </a:r>
            <a:r>
              <a:rPr lang="en-US" altLang="zh-CN" sz="3200" i="1" dirty="0">
                <a:latin typeface="+mn-ea"/>
                <a:ea typeface="+mn-ea"/>
              </a:rPr>
              <a:t>.</a:t>
            </a:r>
            <a:r>
              <a:rPr lang="zh-CN" altLang="zh-CN" sz="3200" dirty="0">
                <a:latin typeface="+mn-ea"/>
                <a:ea typeface="+mn-ea"/>
              </a:rPr>
              <a:t>教材第</a:t>
            </a:r>
            <a:r>
              <a:rPr lang="en-US" altLang="zh-CN" sz="3200" dirty="0">
                <a:latin typeface="+mn-ea"/>
                <a:ea typeface="+mn-ea"/>
              </a:rPr>
              <a:t>67</a:t>
            </a:r>
            <a:r>
              <a:rPr lang="zh-CN" altLang="zh-CN" sz="3200" dirty="0">
                <a:latin typeface="+mn-ea"/>
                <a:ea typeface="+mn-ea"/>
              </a:rPr>
              <a:t>页练习十六</a:t>
            </a:r>
            <a:r>
              <a:rPr lang="zh-CN" altLang="zh-CN" sz="3200" dirty="0" smtClean="0">
                <a:latin typeface="+mn-ea"/>
                <a:ea typeface="+mn-ea"/>
              </a:rPr>
              <a:t>第</a:t>
            </a:r>
            <a:r>
              <a:rPr lang="en-US" altLang="zh-CN" sz="3200" dirty="0" smtClean="0">
                <a:latin typeface="+mn-ea"/>
                <a:ea typeface="+mn-ea"/>
              </a:rPr>
              <a:t>11</a:t>
            </a:r>
            <a:r>
              <a:rPr lang="zh-CN" altLang="zh-CN" sz="3200" dirty="0">
                <a:latin typeface="+mn-ea"/>
                <a:ea typeface="+mn-ea"/>
              </a:rPr>
              <a:t>题。</a:t>
            </a:r>
          </a:p>
        </p:txBody>
      </p:sp>
      <p:sp>
        <p:nvSpPr>
          <p:cNvPr id="23" name="矩形 22"/>
          <p:cNvSpPr/>
          <p:nvPr/>
        </p:nvSpPr>
        <p:spPr>
          <a:xfrm>
            <a:off x="827584" y="2492896"/>
            <a:ext cx="596638" cy="584775"/>
          </a:xfrm>
          <a:prstGeom prst="rect">
            <a:avLst/>
          </a:prstGeom>
        </p:spPr>
        <p:txBody>
          <a:bodyPr wrap="none">
            <a:spAutoFit/>
          </a:bodyPr>
          <a:lstStyle/>
          <a:p>
            <a:r>
              <a:rPr lang="zh-CN" altLang="zh-CN" sz="3200" dirty="0">
                <a:solidFill>
                  <a:srgbClr val="000000"/>
                </a:solidFill>
                <a:latin typeface="+mn-ea"/>
                <a:ea typeface="+mn-ea"/>
                <a:cs typeface="Times New Roman" panose="02020603050405020304" pitchFamily="18" charset="0"/>
              </a:rPr>
              <a:t>和</a:t>
            </a:r>
            <a:endParaRPr lang="zh-CN" altLang="en-US" sz="3200" dirty="0">
              <a:latin typeface="+mn-ea"/>
              <a:ea typeface="+mn-ea"/>
            </a:endParaRPr>
          </a:p>
        </p:txBody>
      </p:sp>
      <p:sp>
        <p:nvSpPr>
          <p:cNvPr id="27" name="TextBox 26"/>
          <p:cNvSpPr txBox="1"/>
          <p:nvPr/>
        </p:nvSpPr>
        <p:spPr>
          <a:xfrm>
            <a:off x="323528" y="2348880"/>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12</a:t>
            </a:r>
            <a:endParaRPr lang="zh-CN" altLang="en-US" sz="3200" dirty="0">
              <a:solidFill>
                <a:schemeClr val="tx1">
                  <a:lumMod val="95000"/>
                  <a:lumOff val="5000"/>
                </a:schemeClr>
              </a:solidFill>
              <a:ea typeface="楷体_GB2312"/>
            </a:endParaRPr>
          </a:p>
        </p:txBody>
      </p:sp>
      <p:sp>
        <p:nvSpPr>
          <p:cNvPr id="31" name="TextBox 30"/>
          <p:cNvSpPr txBox="1"/>
          <p:nvPr/>
        </p:nvSpPr>
        <p:spPr>
          <a:xfrm>
            <a:off x="323528" y="277221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16</a:t>
            </a:r>
            <a:endParaRPr lang="zh-CN" altLang="en-US" sz="3200" dirty="0">
              <a:solidFill>
                <a:schemeClr val="tx1">
                  <a:lumMod val="95000"/>
                  <a:lumOff val="5000"/>
                </a:schemeClr>
              </a:solidFill>
              <a:ea typeface="楷体_GB2312"/>
            </a:endParaRPr>
          </a:p>
        </p:txBody>
      </p:sp>
      <p:cxnSp>
        <p:nvCxnSpPr>
          <p:cNvPr id="32" name="直接连接符 31"/>
          <p:cNvCxnSpPr/>
          <p:nvPr/>
        </p:nvCxnSpPr>
        <p:spPr>
          <a:xfrm>
            <a:off x="434528" y="28529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475656" y="2348880"/>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9</a:t>
            </a:r>
            <a:endParaRPr lang="zh-CN" altLang="en-US" sz="3200" dirty="0">
              <a:solidFill>
                <a:schemeClr val="tx1">
                  <a:lumMod val="95000"/>
                  <a:lumOff val="5000"/>
                </a:schemeClr>
              </a:solidFill>
              <a:ea typeface="楷体_GB2312"/>
            </a:endParaRPr>
          </a:p>
        </p:txBody>
      </p:sp>
      <p:sp>
        <p:nvSpPr>
          <p:cNvPr id="41" name="TextBox 40"/>
          <p:cNvSpPr txBox="1"/>
          <p:nvPr/>
        </p:nvSpPr>
        <p:spPr>
          <a:xfrm>
            <a:off x="1378265" y="277221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12</a:t>
            </a:r>
            <a:endParaRPr lang="zh-CN" altLang="en-US" sz="3200" dirty="0">
              <a:solidFill>
                <a:schemeClr val="tx1">
                  <a:lumMod val="95000"/>
                  <a:lumOff val="5000"/>
                </a:schemeClr>
              </a:solidFill>
              <a:ea typeface="楷体_GB2312"/>
            </a:endParaRPr>
          </a:p>
        </p:txBody>
      </p:sp>
      <p:cxnSp>
        <p:nvCxnSpPr>
          <p:cNvPr id="42" name="直接连接符 41"/>
          <p:cNvCxnSpPr/>
          <p:nvPr/>
        </p:nvCxnSpPr>
        <p:spPr>
          <a:xfrm>
            <a:off x="1463882" y="28529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2970064" y="2348880"/>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12</a:t>
            </a:r>
            <a:endParaRPr lang="zh-CN" altLang="en-US" sz="3200" dirty="0">
              <a:solidFill>
                <a:schemeClr val="tx1">
                  <a:lumMod val="95000"/>
                  <a:lumOff val="5000"/>
                </a:schemeClr>
              </a:solidFill>
              <a:ea typeface="楷体_GB2312"/>
            </a:endParaRPr>
          </a:p>
        </p:txBody>
      </p:sp>
      <p:sp>
        <p:nvSpPr>
          <p:cNvPr id="45" name="TextBox 44"/>
          <p:cNvSpPr txBox="1"/>
          <p:nvPr/>
        </p:nvSpPr>
        <p:spPr>
          <a:xfrm>
            <a:off x="2985358" y="277221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16</a:t>
            </a:r>
            <a:endParaRPr lang="zh-CN" altLang="en-US" sz="3200" dirty="0">
              <a:solidFill>
                <a:schemeClr val="tx1">
                  <a:lumMod val="95000"/>
                  <a:lumOff val="5000"/>
                </a:schemeClr>
              </a:solidFill>
              <a:ea typeface="楷体_GB2312"/>
            </a:endParaRPr>
          </a:p>
        </p:txBody>
      </p:sp>
      <p:cxnSp>
        <p:nvCxnSpPr>
          <p:cNvPr id="46" name="直接连接符 45"/>
          <p:cNvCxnSpPr/>
          <p:nvPr/>
        </p:nvCxnSpPr>
        <p:spPr>
          <a:xfrm>
            <a:off x="3065770" y="28529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970064" y="2508396"/>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3059832" y="1988840"/>
            <a:ext cx="393056" cy="584775"/>
          </a:xfrm>
          <a:prstGeom prst="rect">
            <a:avLst/>
          </a:prstGeom>
          <a:noFill/>
        </p:spPr>
        <p:txBody>
          <a:bodyPr wrap="none" rtlCol="0">
            <a:spAutoFit/>
          </a:bodyPr>
          <a:lstStyle/>
          <a:p>
            <a:r>
              <a:rPr lang="en-US" altLang="zh-CN" sz="3200" dirty="0" smtClean="0">
                <a:solidFill>
                  <a:srgbClr val="FF0000"/>
                </a:solidFill>
                <a:ea typeface="楷体_GB2312"/>
              </a:rPr>
              <a:t>3</a:t>
            </a:r>
            <a:endParaRPr lang="zh-CN" altLang="en-US" sz="3200" dirty="0">
              <a:solidFill>
                <a:srgbClr val="FF0000"/>
              </a:solidFill>
              <a:ea typeface="楷体_GB2312"/>
            </a:endParaRPr>
          </a:p>
        </p:txBody>
      </p:sp>
      <p:cxnSp>
        <p:nvCxnSpPr>
          <p:cNvPr id="49" name="直接连接符 48"/>
          <p:cNvCxnSpPr/>
          <p:nvPr/>
        </p:nvCxnSpPr>
        <p:spPr>
          <a:xfrm>
            <a:off x="2987824" y="2920588"/>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3059832" y="3132257"/>
            <a:ext cx="393056" cy="584775"/>
          </a:xfrm>
          <a:prstGeom prst="rect">
            <a:avLst/>
          </a:prstGeom>
          <a:noFill/>
        </p:spPr>
        <p:txBody>
          <a:bodyPr wrap="none" rtlCol="0">
            <a:spAutoFit/>
          </a:bodyPr>
          <a:lstStyle/>
          <a:p>
            <a:r>
              <a:rPr lang="en-US" altLang="zh-CN" sz="3200" dirty="0" smtClean="0">
                <a:solidFill>
                  <a:srgbClr val="FF0000"/>
                </a:solidFill>
                <a:ea typeface="楷体_GB2312"/>
              </a:rPr>
              <a:t>4</a:t>
            </a:r>
            <a:endParaRPr lang="zh-CN" altLang="en-US" sz="3200" dirty="0">
              <a:solidFill>
                <a:srgbClr val="FF0000"/>
              </a:solidFill>
              <a:ea typeface="楷体_GB2312"/>
            </a:endParaRPr>
          </a:p>
        </p:txBody>
      </p:sp>
      <p:sp>
        <p:nvSpPr>
          <p:cNvPr id="51" name="TextBox 50"/>
          <p:cNvSpPr txBox="1"/>
          <p:nvPr/>
        </p:nvSpPr>
        <p:spPr>
          <a:xfrm>
            <a:off x="3563888" y="2547482"/>
            <a:ext cx="393056" cy="584775"/>
          </a:xfrm>
          <a:prstGeom prst="rect">
            <a:avLst/>
          </a:prstGeom>
          <a:noFill/>
        </p:spPr>
        <p:txBody>
          <a:bodyPr wrap="none" rtlCol="0">
            <a:spAutoFit/>
          </a:bodyPr>
          <a:lstStyle/>
          <a:p>
            <a:r>
              <a:rPr lang="en-US" altLang="zh-CN" sz="3200" dirty="0" smtClean="0">
                <a:solidFill>
                  <a:srgbClr val="FF0000"/>
                </a:solidFill>
                <a:ea typeface="楷体_GB2312"/>
              </a:rPr>
              <a:t>=</a:t>
            </a:r>
            <a:endParaRPr lang="zh-CN" altLang="en-US" sz="3200" dirty="0">
              <a:solidFill>
                <a:srgbClr val="FF0000"/>
              </a:solidFill>
              <a:ea typeface="楷体_GB2312"/>
            </a:endParaRPr>
          </a:p>
        </p:txBody>
      </p:sp>
      <p:sp>
        <p:nvSpPr>
          <p:cNvPr id="52" name="TextBox 51"/>
          <p:cNvSpPr txBox="1"/>
          <p:nvPr/>
        </p:nvSpPr>
        <p:spPr>
          <a:xfrm>
            <a:off x="3890912" y="2351057"/>
            <a:ext cx="393056" cy="584775"/>
          </a:xfrm>
          <a:prstGeom prst="rect">
            <a:avLst/>
          </a:prstGeom>
          <a:noFill/>
        </p:spPr>
        <p:txBody>
          <a:bodyPr wrap="none" rtlCol="0">
            <a:spAutoFit/>
          </a:bodyPr>
          <a:lstStyle/>
          <a:p>
            <a:r>
              <a:rPr lang="en-US" altLang="zh-CN" sz="3200" dirty="0" smtClean="0">
                <a:solidFill>
                  <a:srgbClr val="FF0000"/>
                </a:solidFill>
                <a:ea typeface="楷体_GB2312"/>
              </a:rPr>
              <a:t>3</a:t>
            </a:r>
            <a:endParaRPr lang="zh-CN" altLang="en-US" sz="3200" dirty="0">
              <a:solidFill>
                <a:srgbClr val="FF0000"/>
              </a:solidFill>
              <a:ea typeface="楷体_GB2312"/>
            </a:endParaRPr>
          </a:p>
        </p:txBody>
      </p:sp>
      <p:sp>
        <p:nvSpPr>
          <p:cNvPr id="53" name="TextBox 52"/>
          <p:cNvSpPr txBox="1"/>
          <p:nvPr/>
        </p:nvSpPr>
        <p:spPr>
          <a:xfrm>
            <a:off x="3883466" y="2774394"/>
            <a:ext cx="393056" cy="584775"/>
          </a:xfrm>
          <a:prstGeom prst="rect">
            <a:avLst/>
          </a:prstGeom>
          <a:noFill/>
        </p:spPr>
        <p:txBody>
          <a:bodyPr wrap="none" rtlCol="0">
            <a:spAutoFit/>
          </a:bodyPr>
          <a:lstStyle/>
          <a:p>
            <a:r>
              <a:rPr lang="en-US" altLang="zh-CN" sz="3200" dirty="0" smtClean="0">
                <a:solidFill>
                  <a:srgbClr val="FF0000"/>
                </a:solidFill>
                <a:ea typeface="楷体_GB2312"/>
              </a:rPr>
              <a:t>4</a:t>
            </a:r>
            <a:endParaRPr lang="zh-CN" altLang="en-US" sz="3200" dirty="0">
              <a:solidFill>
                <a:srgbClr val="FF0000"/>
              </a:solidFill>
              <a:ea typeface="楷体_GB2312"/>
            </a:endParaRPr>
          </a:p>
        </p:txBody>
      </p:sp>
      <p:cxnSp>
        <p:nvCxnSpPr>
          <p:cNvPr id="54" name="直接连接符 53"/>
          <p:cNvCxnSpPr/>
          <p:nvPr/>
        </p:nvCxnSpPr>
        <p:spPr>
          <a:xfrm>
            <a:off x="3890912" y="2855113"/>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6876256" y="2420888"/>
            <a:ext cx="601447" cy="584775"/>
          </a:xfrm>
          <a:prstGeom prst="rect">
            <a:avLst/>
          </a:prstGeom>
          <a:noFill/>
        </p:spPr>
        <p:txBody>
          <a:bodyPr wrap="none" rtlCol="0">
            <a:spAutoFit/>
          </a:bodyPr>
          <a:lstStyle/>
          <a:p>
            <a:r>
              <a:rPr lang="en-US" altLang="zh-CN" sz="3200" dirty="0" smtClean="0">
                <a:solidFill>
                  <a:srgbClr val="FF0000"/>
                </a:solidFill>
                <a:ea typeface="楷体_GB2312"/>
              </a:rPr>
              <a:t>12</a:t>
            </a:r>
            <a:endParaRPr lang="zh-CN" altLang="en-US" sz="3200" dirty="0">
              <a:solidFill>
                <a:srgbClr val="FF0000"/>
              </a:solidFill>
              <a:ea typeface="楷体_GB2312"/>
            </a:endParaRPr>
          </a:p>
        </p:txBody>
      </p:sp>
      <p:sp>
        <p:nvSpPr>
          <p:cNvPr id="56" name="TextBox 55"/>
          <p:cNvSpPr txBox="1"/>
          <p:nvPr/>
        </p:nvSpPr>
        <p:spPr>
          <a:xfrm>
            <a:off x="6878712" y="2844225"/>
            <a:ext cx="601447" cy="584775"/>
          </a:xfrm>
          <a:prstGeom prst="rect">
            <a:avLst/>
          </a:prstGeom>
          <a:noFill/>
        </p:spPr>
        <p:txBody>
          <a:bodyPr wrap="none" rtlCol="0">
            <a:spAutoFit/>
          </a:bodyPr>
          <a:lstStyle/>
          <a:p>
            <a:r>
              <a:rPr lang="en-US" altLang="zh-CN" sz="3200" dirty="0" smtClean="0">
                <a:solidFill>
                  <a:srgbClr val="FF0000"/>
                </a:solidFill>
                <a:ea typeface="楷体_GB2312"/>
              </a:rPr>
              <a:t>16</a:t>
            </a:r>
            <a:endParaRPr lang="zh-CN" altLang="en-US" sz="3200" dirty="0">
              <a:solidFill>
                <a:srgbClr val="FF0000"/>
              </a:solidFill>
              <a:ea typeface="楷体_GB2312"/>
            </a:endParaRPr>
          </a:p>
        </p:txBody>
      </p:sp>
      <p:cxnSp>
        <p:nvCxnSpPr>
          <p:cNvPr id="57" name="直接连接符 56"/>
          <p:cNvCxnSpPr/>
          <p:nvPr/>
        </p:nvCxnSpPr>
        <p:spPr>
          <a:xfrm>
            <a:off x="6989712" y="2924944"/>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7452320" y="2628201"/>
            <a:ext cx="389850" cy="584775"/>
          </a:xfrm>
          <a:prstGeom prst="rect">
            <a:avLst/>
          </a:prstGeom>
        </p:spPr>
        <p:txBody>
          <a:bodyPr wrap="none">
            <a:spAutoFit/>
          </a:bodyPr>
          <a:lstStyle/>
          <a:p>
            <a:r>
              <a:rPr lang="en-US" altLang="zh-CN" sz="3200" dirty="0">
                <a:solidFill>
                  <a:srgbClr val="FF0000"/>
                </a:solidFill>
              </a:rPr>
              <a:t>=</a:t>
            </a:r>
            <a:endParaRPr lang="zh-CN" altLang="en-US" sz="3200" dirty="0">
              <a:solidFill>
                <a:srgbClr val="FF0000"/>
              </a:solidFill>
            </a:endParaRPr>
          </a:p>
        </p:txBody>
      </p:sp>
      <p:sp>
        <p:nvSpPr>
          <p:cNvPr id="59" name="TextBox 58"/>
          <p:cNvSpPr txBox="1"/>
          <p:nvPr/>
        </p:nvSpPr>
        <p:spPr>
          <a:xfrm>
            <a:off x="7884368" y="2420888"/>
            <a:ext cx="393056" cy="584775"/>
          </a:xfrm>
          <a:prstGeom prst="rect">
            <a:avLst/>
          </a:prstGeom>
          <a:noFill/>
        </p:spPr>
        <p:txBody>
          <a:bodyPr wrap="none" rtlCol="0">
            <a:spAutoFit/>
          </a:bodyPr>
          <a:lstStyle/>
          <a:p>
            <a:r>
              <a:rPr lang="en-US" altLang="zh-CN" sz="3200" dirty="0" smtClean="0">
                <a:solidFill>
                  <a:srgbClr val="FF0000"/>
                </a:solidFill>
                <a:ea typeface="楷体_GB2312"/>
              </a:rPr>
              <a:t>9</a:t>
            </a:r>
            <a:endParaRPr lang="zh-CN" altLang="en-US" sz="3200" dirty="0">
              <a:solidFill>
                <a:srgbClr val="FF0000"/>
              </a:solidFill>
              <a:ea typeface="楷体_GB2312"/>
            </a:endParaRPr>
          </a:p>
        </p:txBody>
      </p:sp>
      <p:sp>
        <p:nvSpPr>
          <p:cNvPr id="60" name="TextBox 59"/>
          <p:cNvSpPr txBox="1"/>
          <p:nvPr/>
        </p:nvSpPr>
        <p:spPr>
          <a:xfrm>
            <a:off x="7786977" y="2844225"/>
            <a:ext cx="601447" cy="584775"/>
          </a:xfrm>
          <a:prstGeom prst="rect">
            <a:avLst/>
          </a:prstGeom>
          <a:noFill/>
        </p:spPr>
        <p:txBody>
          <a:bodyPr wrap="none" rtlCol="0">
            <a:spAutoFit/>
          </a:bodyPr>
          <a:lstStyle/>
          <a:p>
            <a:r>
              <a:rPr lang="en-US" altLang="zh-CN" sz="3200" dirty="0" smtClean="0">
                <a:solidFill>
                  <a:srgbClr val="FF0000"/>
                </a:solidFill>
                <a:ea typeface="楷体_GB2312"/>
              </a:rPr>
              <a:t>12</a:t>
            </a:r>
            <a:endParaRPr lang="zh-CN" altLang="en-US" sz="3200" dirty="0">
              <a:solidFill>
                <a:srgbClr val="FF0000"/>
              </a:solidFill>
              <a:ea typeface="楷体_GB2312"/>
            </a:endParaRPr>
          </a:p>
        </p:txBody>
      </p:sp>
      <p:cxnSp>
        <p:nvCxnSpPr>
          <p:cNvPr id="61" name="直接连接符 60"/>
          <p:cNvCxnSpPr/>
          <p:nvPr/>
        </p:nvCxnSpPr>
        <p:spPr>
          <a:xfrm>
            <a:off x="7897977" y="2924944"/>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4827016" y="2348880"/>
            <a:ext cx="393056" cy="584775"/>
          </a:xfrm>
          <a:prstGeom prst="rect">
            <a:avLst/>
          </a:prstGeom>
          <a:noFill/>
        </p:spPr>
        <p:txBody>
          <a:bodyPr wrap="none" rtlCol="0">
            <a:spAutoFit/>
          </a:bodyPr>
          <a:lstStyle/>
          <a:p>
            <a:r>
              <a:rPr lang="en-US" altLang="zh-CN" sz="3200" dirty="0">
                <a:solidFill>
                  <a:schemeClr val="tx1">
                    <a:lumMod val="95000"/>
                    <a:lumOff val="5000"/>
                  </a:schemeClr>
                </a:solidFill>
                <a:ea typeface="楷体_GB2312"/>
              </a:rPr>
              <a:t>9</a:t>
            </a:r>
            <a:endParaRPr lang="zh-CN" altLang="en-US" sz="3200" dirty="0">
              <a:solidFill>
                <a:schemeClr val="tx1">
                  <a:lumMod val="95000"/>
                  <a:lumOff val="5000"/>
                </a:schemeClr>
              </a:solidFill>
              <a:ea typeface="楷体_GB2312"/>
            </a:endParaRPr>
          </a:p>
        </p:txBody>
      </p:sp>
      <p:sp>
        <p:nvSpPr>
          <p:cNvPr id="63" name="TextBox 62"/>
          <p:cNvSpPr txBox="1"/>
          <p:nvPr/>
        </p:nvSpPr>
        <p:spPr>
          <a:xfrm>
            <a:off x="4713550" y="277221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12</a:t>
            </a:r>
            <a:endParaRPr lang="zh-CN" altLang="en-US" sz="3200" dirty="0">
              <a:solidFill>
                <a:schemeClr val="tx1">
                  <a:lumMod val="95000"/>
                  <a:lumOff val="5000"/>
                </a:schemeClr>
              </a:solidFill>
              <a:ea typeface="楷体_GB2312"/>
            </a:endParaRPr>
          </a:p>
        </p:txBody>
      </p:sp>
      <p:cxnSp>
        <p:nvCxnSpPr>
          <p:cNvPr id="64" name="直接连接符 63"/>
          <p:cNvCxnSpPr/>
          <p:nvPr/>
        </p:nvCxnSpPr>
        <p:spPr>
          <a:xfrm>
            <a:off x="4793962" y="28529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698256" y="2508396"/>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4788024" y="1988840"/>
            <a:ext cx="393056" cy="584775"/>
          </a:xfrm>
          <a:prstGeom prst="rect">
            <a:avLst/>
          </a:prstGeom>
          <a:noFill/>
        </p:spPr>
        <p:txBody>
          <a:bodyPr wrap="none" rtlCol="0">
            <a:spAutoFit/>
          </a:bodyPr>
          <a:lstStyle/>
          <a:p>
            <a:r>
              <a:rPr lang="en-US" altLang="zh-CN" sz="3200" dirty="0" smtClean="0">
                <a:solidFill>
                  <a:srgbClr val="FF0000"/>
                </a:solidFill>
                <a:ea typeface="楷体_GB2312"/>
              </a:rPr>
              <a:t>3</a:t>
            </a:r>
            <a:endParaRPr lang="zh-CN" altLang="en-US" sz="3200" dirty="0">
              <a:solidFill>
                <a:srgbClr val="FF0000"/>
              </a:solidFill>
              <a:ea typeface="楷体_GB2312"/>
            </a:endParaRPr>
          </a:p>
        </p:txBody>
      </p:sp>
      <p:cxnSp>
        <p:nvCxnSpPr>
          <p:cNvPr id="67" name="直接连接符 66"/>
          <p:cNvCxnSpPr/>
          <p:nvPr/>
        </p:nvCxnSpPr>
        <p:spPr>
          <a:xfrm>
            <a:off x="4716016" y="2920588"/>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4788024" y="3132257"/>
            <a:ext cx="393056" cy="584775"/>
          </a:xfrm>
          <a:prstGeom prst="rect">
            <a:avLst/>
          </a:prstGeom>
          <a:noFill/>
        </p:spPr>
        <p:txBody>
          <a:bodyPr wrap="none" rtlCol="0">
            <a:spAutoFit/>
          </a:bodyPr>
          <a:lstStyle/>
          <a:p>
            <a:r>
              <a:rPr lang="en-US" altLang="zh-CN" sz="3200" dirty="0" smtClean="0">
                <a:solidFill>
                  <a:srgbClr val="FF0000"/>
                </a:solidFill>
                <a:ea typeface="楷体_GB2312"/>
              </a:rPr>
              <a:t>4</a:t>
            </a:r>
            <a:endParaRPr lang="zh-CN" altLang="en-US" sz="3200" dirty="0">
              <a:solidFill>
                <a:srgbClr val="FF0000"/>
              </a:solidFill>
              <a:ea typeface="楷体_GB2312"/>
            </a:endParaRPr>
          </a:p>
        </p:txBody>
      </p:sp>
      <p:sp>
        <p:nvSpPr>
          <p:cNvPr id="69" name="TextBox 68"/>
          <p:cNvSpPr txBox="1"/>
          <p:nvPr/>
        </p:nvSpPr>
        <p:spPr>
          <a:xfrm>
            <a:off x="5292080" y="2547482"/>
            <a:ext cx="393056" cy="584775"/>
          </a:xfrm>
          <a:prstGeom prst="rect">
            <a:avLst/>
          </a:prstGeom>
          <a:noFill/>
        </p:spPr>
        <p:txBody>
          <a:bodyPr wrap="none" rtlCol="0">
            <a:spAutoFit/>
          </a:bodyPr>
          <a:lstStyle/>
          <a:p>
            <a:r>
              <a:rPr lang="en-US" altLang="zh-CN" sz="3200" dirty="0" smtClean="0">
                <a:solidFill>
                  <a:srgbClr val="FF0000"/>
                </a:solidFill>
                <a:ea typeface="楷体_GB2312"/>
              </a:rPr>
              <a:t>=</a:t>
            </a:r>
            <a:endParaRPr lang="zh-CN" altLang="en-US" sz="3200" dirty="0">
              <a:solidFill>
                <a:srgbClr val="FF0000"/>
              </a:solidFill>
              <a:ea typeface="楷体_GB2312"/>
            </a:endParaRPr>
          </a:p>
        </p:txBody>
      </p:sp>
      <p:sp>
        <p:nvSpPr>
          <p:cNvPr id="70" name="TextBox 69"/>
          <p:cNvSpPr txBox="1"/>
          <p:nvPr/>
        </p:nvSpPr>
        <p:spPr>
          <a:xfrm>
            <a:off x="5619104" y="2351057"/>
            <a:ext cx="393056" cy="584775"/>
          </a:xfrm>
          <a:prstGeom prst="rect">
            <a:avLst/>
          </a:prstGeom>
          <a:noFill/>
        </p:spPr>
        <p:txBody>
          <a:bodyPr wrap="none" rtlCol="0">
            <a:spAutoFit/>
          </a:bodyPr>
          <a:lstStyle/>
          <a:p>
            <a:r>
              <a:rPr lang="en-US" altLang="zh-CN" sz="3200" dirty="0" smtClean="0">
                <a:solidFill>
                  <a:srgbClr val="FF0000"/>
                </a:solidFill>
                <a:ea typeface="楷体_GB2312"/>
              </a:rPr>
              <a:t>3</a:t>
            </a:r>
            <a:endParaRPr lang="zh-CN" altLang="en-US" sz="3200" dirty="0">
              <a:solidFill>
                <a:srgbClr val="FF0000"/>
              </a:solidFill>
              <a:ea typeface="楷体_GB2312"/>
            </a:endParaRPr>
          </a:p>
        </p:txBody>
      </p:sp>
      <p:sp>
        <p:nvSpPr>
          <p:cNvPr id="71" name="TextBox 70"/>
          <p:cNvSpPr txBox="1"/>
          <p:nvPr/>
        </p:nvSpPr>
        <p:spPr>
          <a:xfrm>
            <a:off x="5611658" y="2774394"/>
            <a:ext cx="393056" cy="584775"/>
          </a:xfrm>
          <a:prstGeom prst="rect">
            <a:avLst/>
          </a:prstGeom>
          <a:noFill/>
        </p:spPr>
        <p:txBody>
          <a:bodyPr wrap="none" rtlCol="0">
            <a:spAutoFit/>
          </a:bodyPr>
          <a:lstStyle/>
          <a:p>
            <a:r>
              <a:rPr lang="en-US" altLang="zh-CN" sz="3200" dirty="0" smtClean="0">
                <a:solidFill>
                  <a:srgbClr val="FF0000"/>
                </a:solidFill>
                <a:ea typeface="楷体_GB2312"/>
              </a:rPr>
              <a:t>4</a:t>
            </a:r>
            <a:endParaRPr lang="zh-CN" altLang="en-US" sz="3200" dirty="0">
              <a:solidFill>
                <a:srgbClr val="FF0000"/>
              </a:solidFill>
              <a:ea typeface="楷体_GB2312"/>
            </a:endParaRPr>
          </a:p>
        </p:txBody>
      </p:sp>
      <p:cxnSp>
        <p:nvCxnSpPr>
          <p:cNvPr id="72" name="直接连接符 71"/>
          <p:cNvCxnSpPr/>
          <p:nvPr/>
        </p:nvCxnSpPr>
        <p:spPr>
          <a:xfrm>
            <a:off x="5619104" y="2855113"/>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827584" y="4365104"/>
            <a:ext cx="596638" cy="584775"/>
          </a:xfrm>
          <a:prstGeom prst="rect">
            <a:avLst/>
          </a:prstGeom>
        </p:spPr>
        <p:txBody>
          <a:bodyPr wrap="none">
            <a:spAutoFit/>
          </a:bodyPr>
          <a:lstStyle/>
          <a:p>
            <a:r>
              <a:rPr lang="zh-CN" altLang="zh-CN" sz="3200" dirty="0">
                <a:solidFill>
                  <a:srgbClr val="000000"/>
                </a:solidFill>
                <a:latin typeface="+mn-ea"/>
                <a:ea typeface="+mn-ea"/>
                <a:cs typeface="Times New Roman" panose="02020603050405020304" pitchFamily="18" charset="0"/>
              </a:rPr>
              <a:t>和</a:t>
            </a:r>
            <a:endParaRPr lang="zh-CN" altLang="en-US" sz="3200" dirty="0">
              <a:latin typeface="+mn-ea"/>
              <a:ea typeface="+mn-ea"/>
            </a:endParaRPr>
          </a:p>
        </p:txBody>
      </p:sp>
      <p:sp>
        <p:nvSpPr>
          <p:cNvPr id="74" name="TextBox 73"/>
          <p:cNvSpPr txBox="1"/>
          <p:nvPr/>
        </p:nvSpPr>
        <p:spPr>
          <a:xfrm>
            <a:off x="434528" y="4221088"/>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4</a:t>
            </a:r>
            <a:endParaRPr lang="zh-CN" altLang="en-US" sz="3200" dirty="0">
              <a:solidFill>
                <a:schemeClr val="tx1">
                  <a:lumMod val="95000"/>
                  <a:lumOff val="5000"/>
                </a:schemeClr>
              </a:solidFill>
              <a:ea typeface="楷体_GB2312"/>
            </a:endParaRPr>
          </a:p>
        </p:txBody>
      </p:sp>
      <p:sp>
        <p:nvSpPr>
          <p:cNvPr id="75" name="TextBox 74"/>
          <p:cNvSpPr txBox="1"/>
          <p:nvPr/>
        </p:nvSpPr>
        <p:spPr>
          <a:xfrm>
            <a:off x="323528" y="4644425"/>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12</a:t>
            </a:r>
            <a:endParaRPr lang="zh-CN" altLang="en-US" sz="3200" dirty="0">
              <a:solidFill>
                <a:schemeClr val="tx1">
                  <a:lumMod val="95000"/>
                  <a:lumOff val="5000"/>
                </a:schemeClr>
              </a:solidFill>
              <a:ea typeface="楷体_GB2312"/>
            </a:endParaRPr>
          </a:p>
        </p:txBody>
      </p:sp>
      <p:cxnSp>
        <p:nvCxnSpPr>
          <p:cNvPr id="76" name="直接连接符 75"/>
          <p:cNvCxnSpPr/>
          <p:nvPr/>
        </p:nvCxnSpPr>
        <p:spPr>
          <a:xfrm>
            <a:off x="434528" y="4725144"/>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1475656" y="4221088"/>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5</a:t>
            </a:r>
            <a:endParaRPr lang="zh-CN" altLang="en-US" sz="3200" dirty="0">
              <a:solidFill>
                <a:schemeClr val="tx1">
                  <a:lumMod val="95000"/>
                  <a:lumOff val="5000"/>
                </a:schemeClr>
              </a:solidFill>
              <a:ea typeface="楷体_GB2312"/>
            </a:endParaRPr>
          </a:p>
        </p:txBody>
      </p:sp>
      <p:sp>
        <p:nvSpPr>
          <p:cNvPr id="78" name="TextBox 77"/>
          <p:cNvSpPr txBox="1"/>
          <p:nvPr/>
        </p:nvSpPr>
        <p:spPr>
          <a:xfrm>
            <a:off x="1378265" y="4644425"/>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20</a:t>
            </a:r>
            <a:endParaRPr lang="zh-CN" altLang="en-US" sz="3200" dirty="0">
              <a:solidFill>
                <a:schemeClr val="tx1">
                  <a:lumMod val="95000"/>
                  <a:lumOff val="5000"/>
                </a:schemeClr>
              </a:solidFill>
              <a:ea typeface="楷体_GB2312"/>
            </a:endParaRPr>
          </a:p>
        </p:txBody>
      </p:sp>
      <p:cxnSp>
        <p:nvCxnSpPr>
          <p:cNvPr id="79" name="直接连接符 78"/>
          <p:cNvCxnSpPr/>
          <p:nvPr/>
        </p:nvCxnSpPr>
        <p:spPr>
          <a:xfrm>
            <a:off x="1463882" y="4725144"/>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3098824" y="4221088"/>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4</a:t>
            </a:r>
            <a:endParaRPr lang="zh-CN" altLang="en-US" sz="3200" dirty="0">
              <a:solidFill>
                <a:schemeClr val="tx1">
                  <a:lumMod val="95000"/>
                  <a:lumOff val="5000"/>
                </a:schemeClr>
              </a:solidFill>
              <a:ea typeface="楷体_GB2312"/>
            </a:endParaRPr>
          </a:p>
        </p:txBody>
      </p:sp>
      <p:sp>
        <p:nvSpPr>
          <p:cNvPr id="81" name="TextBox 80"/>
          <p:cNvSpPr txBox="1"/>
          <p:nvPr/>
        </p:nvSpPr>
        <p:spPr>
          <a:xfrm>
            <a:off x="2985358" y="4644425"/>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12</a:t>
            </a:r>
            <a:endParaRPr lang="zh-CN" altLang="en-US" sz="3200" dirty="0">
              <a:solidFill>
                <a:schemeClr val="tx1">
                  <a:lumMod val="95000"/>
                  <a:lumOff val="5000"/>
                </a:schemeClr>
              </a:solidFill>
              <a:ea typeface="楷体_GB2312"/>
            </a:endParaRPr>
          </a:p>
        </p:txBody>
      </p:sp>
      <p:cxnSp>
        <p:nvCxnSpPr>
          <p:cNvPr id="82" name="直接连接符 81"/>
          <p:cNvCxnSpPr/>
          <p:nvPr/>
        </p:nvCxnSpPr>
        <p:spPr>
          <a:xfrm>
            <a:off x="3065770" y="4725144"/>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2970064" y="4380604"/>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3059832" y="3861048"/>
            <a:ext cx="393056" cy="584775"/>
          </a:xfrm>
          <a:prstGeom prst="rect">
            <a:avLst/>
          </a:prstGeom>
          <a:noFill/>
        </p:spPr>
        <p:txBody>
          <a:bodyPr wrap="none" rtlCol="0">
            <a:spAutoFit/>
          </a:bodyPr>
          <a:lstStyle/>
          <a:p>
            <a:r>
              <a:rPr lang="en-US" altLang="zh-CN" sz="3200" dirty="0" smtClean="0">
                <a:solidFill>
                  <a:srgbClr val="FF0000"/>
                </a:solidFill>
                <a:ea typeface="楷体_GB2312"/>
              </a:rPr>
              <a:t>1</a:t>
            </a:r>
            <a:endParaRPr lang="zh-CN" altLang="en-US" sz="3200" dirty="0">
              <a:solidFill>
                <a:srgbClr val="FF0000"/>
              </a:solidFill>
              <a:ea typeface="楷体_GB2312"/>
            </a:endParaRPr>
          </a:p>
        </p:txBody>
      </p:sp>
      <p:cxnSp>
        <p:nvCxnSpPr>
          <p:cNvPr id="85" name="直接连接符 84"/>
          <p:cNvCxnSpPr/>
          <p:nvPr/>
        </p:nvCxnSpPr>
        <p:spPr>
          <a:xfrm>
            <a:off x="2987824" y="4792796"/>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3059832" y="5004465"/>
            <a:ext cx="393056" cy="584775"/>
          </a:xfrm>
          <a:prstGeom prst="rect">
            <a:avLst/>
          </a:prstGeom>
          <a:noFill/>
        </p:spPr>
        <p:txBody>
          <a:bodyPr wrap="none" rtlCol="0">
            <a:spAutoFit/>
          </a:bodyPr>
          <a:lstStyle/>
          <a:p>
            <a:r>
              <a:rPr lang="en-US" altLang="zh-CN" sz="3200" dirty="0" smtClean="0">
                <a:solidFill>
                  <a:srgbClr val="FF0000"/>
                </a:solidFill>
                <a:ea typeface="楷体_GB2312"/>
              </a:rPr>
              <a:t>3</a:t>
            </a:r>
            <a:endParaRPr lang="zh-CN" altLang="en-US" sz="3200" dirty="0">
              <a:solidFill>
                <a:srgbClr val="FF0000"/>
              </a:solidFill>
              <a:ea typeface="楷体_GB2312"/>
            </a:endParaRPr>
          </a:p>
        </p:txBody>
      </p:sp>
      <p:sp>
        <p:nvSpPr>
          <p:cNvPr id="87" name="TextBox 86"/>
          <p:cNvSpPr txBox="1"/>
          <p:nvPr/>
        </p:nvSpPr>
        <p:spPr>
          <a:xfrm>
            <a:off x="3563888" y="4419690"/>
            <a:ext cx="393056" cy="584775"/>
          </a:xfrm>
          <a:prstGeom prst="rect">
            <a:avLst/>
          </a:prstGeom>
          <a:noFill/>
        </p:spPr>
        <p:txBody>
          <a:bodyPr wrap="none" rtlCol="0">
            <a:spAutoFit/>
          </a:bodyPr>
          <a:lstStyle/>
          <a:p>
            <a:r>
              <a:rPr lang="en-US" altLang="zh-CN" sz="3200" dirty="0" smtClean="0">
                <a:solidFill>
                  <a:srgbClr val="FF0000"/>
                </a:solidFill>
                <a:ea typeface="楷体_GB2312"/>
              </a:rPr>
              <a:t>=</a:t>
            </a:r>
            <a:endParaRPr lang="zh-CN" altLang="en-US" sz="3200" dirty="0">
              <a:solidFill>
                <a:srgbClr val="FF0000"/>
              </a:solidFill>
              <a:ea typeface="楷体_GB2312"/>
            </a:endParaRPr>
          </a:p>
        </p:txBody>
      </p:sp>
      <p:sp>
        <p:nvSpPr>
          <p:cNvPr id="88" name="TextBox 87"/>
          <p:cNvSpPr txBox="1"/>
          <p:nvPr/>
        </p:nvSpPr>
        <p:spPr>
          <a:xfrm>
            <a:off x="3890912" y="4223265"/>
            <a:ext cx="393056" cy="584775"/>
          </a:xfrm>
          <a:prstGeom prst="rect">
            <a:avLst/>
          </a:prstGeom>
          <a:noFill/>
        </p:spPr>
        <p:txBody>
          <a:bodyPr wrap="none" rtlCol="0">
            <a:spAutoFit/>
          </a:bodyPr>
          <a:lstStyle/>
          <a:p>
            <a:r>
              <a:rPr lang="en-US" altLang="zh-CN" sz="3200" dirty="0" smtClean="0">
                <a:solidFill>
                  <a:srgbClr val="FF0000"/>
                </a:solidFill>
                <a:ea typeface="楷体_GB2312"/>
              </a:rPr>
              <a:t>1</a:t>
            </a:r>
            <a:endParaRPr lang="zh-CN" altLang="en-US" sz="3200" dirty="0">
              <a:solidFill>
                <a:srgbClr val="FF0000"/>
              </a:solidFill>
              <a:ea typeface="楷体_GB2312"/>
            </a:endParaRPr>
          </a:p>
        </p:txBody>
      </p:sp>
      <p:sp>
        <p:nvSpPr>
          <p:cNvPr id="89" name="TextBox 88"/>
          <p:cNvSpPr txBox="1"/>
          <p:nvPr/>
        </p:nvSpPr>
        <p:spPr>
          <a:xfrm>
            <a:off x="3883466" y="4646602"/>
            <a:ext cx="393056" cy="584775"/>
          </a:xfrm>
          <a:prstGeom prst="rect">
            <a:avLst/>
          </a:prstGeom>
          <a:noFill/>
        </p:spPr>
        <p:txBody>
          <a:bodyPr wrap="none" rtlCol="0">
            <a:spAutoFit/>
          </a:bodyPr>
          <a:lstStyle/>
          <a:p>
            <a:r>
              <a:rPr lang="en-US" altLang="zh-CN" sz="3200" dirty="0" smtClean="0">
                <a:solidFill>
                  <a:srgbClr val="FF0000"/>
                </a:solidFill>
                <a:ea typeface="楷体_GB2312"/>
              </a:rPr>
              <a:t>3</a:t>
            </a:r>
            <a:endParaRPr lang="zh-CN" altLang="en-US" sz="3200" dirty="0">
              <a:solidFill>
                <a:srgbClr val="FF0000"/>
              </a:solidFill>
              <a:ea typeface="楷体_GB2312"/>
            </a:endParaRPr>
          </a:p>
        </p:txBody>
      </p:sp>
      <p:cxnSp>
        <p:nvCxnSpPr>
          <p:cNvPr id="90" name="直接连接符 89"/>
          <p:cNvCxnSpPr/>
          <p:nvPr/>
        </p:nvCxnSpPr>
        <p:spPr>
          <a:xfrm>
            <a:off x="3890912" y="4727321"/>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6987256" y="4293096"/>
            <a:ext cx="393056" cy="584775"/>
          </a:xfrm>
          <a:prstGeom prst="rect">
            <a:avLst/>
          </a:prstGeom>
          <a:noFill/>
        </p:spPr>
        <p:txBody>
          <a:bodyPr wrap="none" rtlCol="0">
            <a:spAutoFit/>
          </a:bodyPr>
          <a:lstStyle/>
          <a:p>
            <a:r>
              <a:rPr lang="en-US" altLang="zh-CN" sz="3200" dirty="0" smtClean="0">
                <a:solidFill>
                  <a:srgbClr val="FF0000"/>
                </a:solidFill>
                <a:ea typeface="楷体_GB2312"/>
              </a:rPr>
              <a:t>4</a:t>
            </a:r>
            <a:endParaRPr lang="zh-CN" altLang="en-US" sz="3200" dirty="0">
              <a:solidFill>
                <a:srgbClr val="FF0000"/>
              </a:solidFill>
              <a:ea typeface="楷体_GB2312"/>
            </a:endParaRPr>
          </a:p>
        </p:txBody>
      </p:sp>
      <p:sp>
        <p:nvSpPr>
          <p:cNvPr id="92" name="TextBox 91"/>
          <p:cNvSpPr txBox="1"/>
          <p:nvPr/>
        </p:nvSpPr>
        <p:spPr>
          <a:xfrm>
            <a:off x="6878712" y="4716433"/>
            <a:ext cx="601447" cy="584775"/>
          </a:xfrm>
          <a:prstGeom prst="rect">
            <a:avLst/>
          </a:prstGeom>
          <a:noFill/>
        </p:spPr>
        <p:txBody>
          <a:bodyPr wrap="none" rtlCol="0">
            <a:spAutoFit/>
          </a:bodyPr>
          <a:lstStyle/>
          <a:p>
            <a:r>
              <a:rPr lang="en-US" altLang="zh-CN" sz="3200" dirty="0" smtClean="0">
                <a:solidFill>
                  <a:srgbClr val="FF0000"/>
                </a:solidFill>
                <a:ea typeface="楷体_GB2312"/>
              </a:rPr>
              <a:t>12</a:t>
            </a:r>
            <a:endParaRPr lang="zh-CN" altLang="en-US" sz="3200" dirty="0">
              <a:solidFill>
                <a:srgbClr val="FF0000"/>
              </a:solidFill>
              <a:ea typeface="楷体_GB2312"/>
            </a:endParaRPr>
          </a:p>
        </p:txBody>
      </p:sp>
      <p:cxnSp>
        <p:nvCxnSpPr>
          <p:cNvPr id="93" name="直接连接符 92"/>
          <p:cNvCxnSpPr/>
          <p:nvPr/>
        </p:nvCxnSpPr>
        <p:spPr>
          <a:xfrm>
            <a:off x="6989712" y="4797152"/>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4" name="矩形 93"/>
          <p:cNvSpPr/>
          <p:nvPr/>
        </p:nvSpPr>
        <p:spPr>
          <a:xfrm>
            <a:off x="7359738" y="4500409"/>
            <a:ext cx="596638" cy="584775"/>
          </a:xfrm>
          <a:prstGeom prst="rect">
            <a:avLst/>
          </a:prstGeom>
        </p:spPr>
        <p:txBody>
          <a:bodyPr wrap="none">
            <a:spAutoFit/>
          </a:bodyPr>
          <a:lstStyle/>
          <a:p>
            <a:r>
              <a:rPr lang="zh-CN" altLang="en-US" sz="3200" dirty="0" smtClean="0">
                <a:solidFill>
                  <a:srgbClr val="FF0000"/>
                </a:solidFill>
              </a:rPr>
              <a:t>＞</a:t>
            </a:r>
            <a:endParaRPr lang="zh-CN" altLang="en-US" sz="3200" dirty="0">
              <a:solidFill>
                <a:srgbClr val="FF0000"/>
              </a:solidFill>
            </a:endParaRPr>
          </a:p>
        </p:txBody>
      </p:sp>
      <p:sp>
        <p:nvSpPr>
          <p:cNvPr id="95" name="TextBox 94"/>
          <p:cNvSpPr txBox="1"/>
          <p:nvPr/>
        </p:nvSpPr>
        <p:spPr>
          <a:xfrm>
            <a:off x="7884368" y="4293096"/>
            <a:ext cx="393056" cy="584775"/>
          </a:xfrm>
          <a:prstGeom prst="rect">
            <a:avLst/>
          </a:prstGeom>
          <a:noFill/>
        </p:spPr>
        <p:txBody>
          <a:bodyPr wrap="none" rtlCol="0">
            <a:spAutoFit/>
          </a:bodyPr>
          <a:lstStyle/>
          <a:p>
            <a:r>
              <a:rPr lang="en-US" altLang="zh-CN" sz="3200" dirty="0" smtClean="0">
                <a:solidFill>
                  <a:srgbClr val="FF0000"/>
                </a:solidFill>
                <a:ea typeface="楷体_GB2312"/>
              </a:rPr>
              <a:t>5</a:t>
            </a:r>
            <a:endParaRPr lang="zh-CN" altLang="en-US" sz="3200" dirty="0">
              <a:solidFill>
                <a:srgbClr val="FF0000"/>
              </a:solidFill>
              <a:ea typeface="楷体_GB2312"/>
            </a:endParaRPr>
          </a:p>
        </p:txBody>
      </p:sp>
      <p:sp>
        <p:nvSpPr>
          <p:cNvPr id="96" name="TextBox 95"/>
          <p:cNvSpPr txBox="1"/>
          <p:nvPr/>
        </p:nvSpPr>
        <p:spPr>
          <a:xfrm>
            <a:off x="7786977" y="4716433"/>
            <a:ext cx="601447" cy="584775"/>
          </a:xfrm>
          <a:prstGeom prst="rect">
            <a:avLst/>
          </a:prstGeom>
          <a:noFill/>
        </p:spPr>
        <p:txBody>
          <a:bodyPr wrap="none" rtlCol="0">
            <a:spAutoFit/>
          </a:bodyPr>
          <a:lstStyle/>
          <a:p>
            <a:r>
              <a:rPr lang="en-US" altLang="zh-CN" sz="3200" dirty="0" smtClean="0">
                <a:solidFill>
                  <a:srgbClr val="FF0000"/>
                </a:solidFill>
                <a:ea typeface="楷体_GB2312"/>
              </a:rPr>
              <a:t>20</a:t>
            </a:r>
            <a:endParaRPr lang="zh-CN" altLang="en-US" sz="3200" dirty="0">
              <a:solidFill>
                <a:srgbClr val="FF0000"/>
              </a:solidFill>
              <a:ea typeface="楷体_GB2312"/>
            </a:endParaRPr>
          </a:p>
        </p:txBody>
      </p:sp>
      <p:cxnSp>
        <p:nvCxnSpPr>
          <p:cNvPr id="97" name="直接连接符 96"/>
          <p:cNvCxnSpPr/>
          <p:nvPr/>
        </p:nvCxnSpPr>
        <p:spPr>
          <a:xfrm>
            <a:off x="7897977" y="4797152"/>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8" name="TextBox 97"/>
          <p:cNvSpPr txBox="1"/>
          <p:nvPr/>
        </p:nvSpPr>
        <p:spPr>
          <a:xfrm>
            <a:off x="4788024" y="4221088"/>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5</a:t>
            </a:r>
            <a:endParaRPr lang="zh-CN" altLang="en-US" sz="3200" dirty="0">
              <a:solidFill>
                <a:schemeClr val="tx1">
                  <a:lumMod val="95000"/>
                  <a:lumOff val="5000"/>
                </a:schemeClr>
              </a:solidFill>
              <a:ea typeface="楷体_GB2312"/>
            </a:endParaRPr>
          </a:p>
        </p:txBody>
      </p:sp>
      <p:sp>
        <p:nvSpPr>
          <p:cNvPr id="99" name="TextBox 98"/>
          <p:cNvSpPr txBox="1"/>
          <p:nvPr/>
        </p:nvSpPr>
        <p:spPr>
          <a:xfrm>
            <a:off x="4713550" y="4644425"/>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20</a:t>
            </a:r>
            <a:endParaRPr lang="zh-CN" altLang="en-US" sz="3200" dirty="0">
              <a:solidFill>
                <a:schemeClr val="tx1">
                  <a:lumMod val="95000"/>
                  <a:lumOff val="5000"/>
                </a:schemeClr>
              </a:solidFill>
              <a:ea typeface="楷体_GB2312"/>
            </a:endParaRPr>
          </a:p>
        </p:txBody>
      </p:sp>
      <p:cxnSp>
        <p:nvCxnSpPr>
          <p:cNvPr id="100" name="直接连接符 99"/>
          <p:cNvCxnSpPr/>
          <p:nvPr/>
        </p:nvCxnSpPr>
        <p:spPr>
          <a:xfrm>
            <a:off x="4793962" y="4725144"/>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4698256" y="4380604"/>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02" name="TextBox 101"/>
          <p:cNvSpPr txBox="1"/>
          <p:nvPr/>
        </p:nvSpPr>
        <p:spPr>
          <a:xfrm>
            <a:off x="4788024" y="3861048"/>
            <a:ext cx="393056" cy="584775"/>
          </a:xfrm>
          <a:prstGeom prst="rect">
            <a:avLst/>
          </a:prstGeom>
          <a:noFill/>
        </p:spPr>
        <p:txBody>
          <a:bodyPr wrap="none" rtlCol="0">
            <a:spAutoFit/>
          </a:bodyPr>
          <a:lstStyle/>
          <a:p>
            <a:r>
              <a:rPr lang="en-US" altLang="zh-CN" sz="3200" dirty="0" smtClean="0">
                <a:solidFill>
                  <a:srgbClr val="FF0000"/>
                </a:solidFill>
                <a:ea typeface="楷体_GB2312"/>
              </a:rPr>
              <a:t>1</a:t>
            </a:r>
            <a:endParaRPr lang="zh-CN" altLang="en-US" sz="3200" dirty="0">
              <a:solidFill>
                <a:srgbClr val="FF0000"/>
              </a:solidFill>
              <a:ea typeface="楷体_GB2312"/>
            </a:endParaRPr>
          </a:p>
        </p:txBody>
      </p:sp>
      <p:cxnSp>
        <p:nvCxnSpPr>
          <p:cNvPr id="103" name="直接连接符 102"/>
          <p:cNvCxnSpPr/>
          <p:nvPr/>
        </p:nvCxnSpPr>
        <p:spPr>
          <a:xfrm>
            <a:off x="4716016" y="4792796"/>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4788024" y="5004465"/>
            <a:ext cx="393056" cy="584775"/>
          </a:xfrm>
          <a:prstGeom prst="rect">
            <a:avLst/>
          </a:prstGeom>
          <a:noFill/>
        </p:spPr>
        <p:txBody>
          <a:bodyPr wrap="none" rtlCol="0">
            <a:spAutoFit/>
          </a:bodyPr>
          <a:lstStyle/>
          <a:p>
            <a:r>
              <a:rPr lang="en-US" altLang="zh-CN" sz="3200" dirty="0" smtClean="0">
                <a:solidFill>
                  <a:srgbClr val="FF0000"/>
                </a:solidFill>
                <a:ea typeface="楷体_GB2312"/>
              </a:rPr>
              <a:t>4</a:t>
            </a:r>
            <a:endParaRPr lang="zh-CN" altLang="en-US" sz="3200" dirty="0">
              <a:solidFill>
                <a:srgbClr val="FF0000"/>
              </a:solidFill>
              <a:ea typeface="楷体_GB2312"/>
            </a:endParaRPr>
          </a:p>
        </p:txBody>
      </p:sp>
      <p:sp>
        <p:nvSpPr>
          <p:cNvPr id="105" name="TextBox 104"/>
          <p:cNvSpPr txBox="1"/>
          <p:nvPr/>
        </p:nvSpPr>
        <p:spPr>
          <a:xfrm>
            <a:off x="5292080" y="4419690"/>
            <a:ext cx="393056" cy="584775"/>
          </a:xfrm>
          <a:prstGeom prst="rect">
            <a:avLst/>
          </a:prstGeom>
          <a:noFill/>
        </p:spPr>
        <p:txBody>
          <a:bodyPr wrap="none" rtlCol="0">
            <a:spAutoFit/>
          </a:bodyPr>
          <a:lstStyle/>
          <a:p>
            <a:r>
              <a:rPr lang="en-US" altLang="zh-CN" sz="3200" dirty="0" smtClean="0">
                <a:solidFill>
                  <a:srgbClr val="FF0000"/>
                </a:solidFill>
                <a:ea typeface="楷体_GB2312"/>
              </a:rPr>
              <a:t>=</a:t>
            </a:r>
            <a:endParaRPr lang="zh-CN" altLang="en-US" sz="3200" dirty="0">
              <a:solidFill>
                <a:srgbClr val="FF0000"/>
              </a:solidFill>
              <a:ea typeface="楷体_GB2312"/>
            </a:endParaRPr>
          </a:p>
        </p:txBody>
      </p:sp>
      <p:sp>
        <p:nvSpPr>
          <p:cNvPr id="106" name="TextBox 105"/>
          <p:cNvSpPr txBox="1"/>
          <p:nvPr/>
        </p:nvSpPr>
        <p:spPr>
          <a:xfrm>
            <a:off x="5619104" y="4223265"/>
            <a:ext cx="393056" cy="584775"/>
          </a:xfrm>
          <a:prstGeom prst="rect">
            <a:avLst/>
          </a:prstGeom>
          <a:noFill/>
        </p:spPr>
        <p:txBody>
          <a:bodyPr wrap="none" rtlCol="0">
            <a:spAutoFit/>
          </a:bodyPr>
          <a:lstStyle/>
          <a:p>
            <a:r>
              <a:rPr lang="en-US" altLang="zh-CN" sz="3200" dirty="0" smtClean="0">
                <a:solidFill>
                  <a:srgbClr val="FF0000"/>
                </a:solidFill>
                <a:ea typeface="楷体_GB2312"/>
              </a:rPr>
              <a:t>1</a:t>
            </a:r>
            <a:endParaRPr lang="zh-CN" altLang="en-US" sz="3200" dirty="0">
              <a:solidFill>
                <a:srgbClr val="FF0000"/>
              </a:solidFill>
              <a:ea typeface="楷体_GB2312"/>
            </a:endParaRPr>
          </a:p>
        </p:txBody>
      </p:sp>
      <p:sp>
        <p:nvSpPr>
          <p:cNvPr id="107" name="TextBox 106"/>
          <p:cNvSpPr txBox="1"/>
          <p:nvPr/>
        </p:nvSpPr>
        <p:spPr>
          <a:xfrm>
            <a:off x="5611658" y="4646602"/>
            <a:ext cx="393056" cy="584775"/>
          </a:xfrm>
          <a:prstGeom prst="rect">
            <a:avLst/>
          </a:prstGeom>
          <a:noFill/>
        </p:spPr>
        <p:txBody>
          <a:bodyPr wrap="none" rtlCol="0">
            <a:spAutoFit/>
          </a:bodyPr>
          <a:lstStyle/>
          <a:p>
            <a:r>
              <a:rPr lang="en-US" altLang="zh-CN" sz="3200" dirty="0" smtClean="0">
                <a:solidFill>
                  <a:srgbClr val="FF0000"/>
                </a:solidFill>
                <a:ea typeface="楷体_GB2312"/>
              </a:rPr>
              <a:t>4</a:t>
            </a:r>
            <a:endParaRPr lang="zh-CN" altLang="en-US" sz="3200" dirty="0">
              <a:solidFill>
                <a:srgbClr val="FF0000"/>
              </a:solidFill>
              <a:ea typeface="楷体_GB2312"/>
            </a:endParaRPr>
          </a:p>
        </p:txBody>
      </p:sp>
      <p:cxnSp>
        <p:nvCxnSpPr>
          <p:cNvPr id="108" name="直接连接符 107"/>
          <p:cNvCxnSpPr/>
          <p:nvPr/>
        </p:nvCxnSpPr>
        <p:spPr>
          <a:xfrm>
            <a:off x="5619104" y="4727321"/>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left)">
                                      <p:cBhvr>
                                        <p:cTn id="15" dur="500"/>
                                        <p:tgtEl>
                                          <p:spTgt spid="4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wipe(down)">
                                      <p:cBhvr>
                                        <p:cTn id="20" dur="500"/>
                                        <p:tgtEl>
                                          <p:spTgt spid="4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wipe(left)">
                                      <p:cBhvr>
                                        <p:cTn id="25" dur="500"/>
                                        <p:tgtEl>
                                          <p:spTgt spid="4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down)">
                                      <p:cBhvr>
                                        <p:cTn id="30" dur="500"/>
                                        <p:tgtEl>
                                          <p:spTgt spid="5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wipe(down)">
                                      <p:cBhvr>
                                        <p:cTn id="35" dur="500"/>
                                        <p:tgtEl>
                                          <p:spTgt spid="5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wipe(down)">
                                      <p:cBhvr>
                                        <p:cTn id="40" dur="500"/>
                                        <p:tgtEl>
                                          <p:spTgt spid="52"/>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down)">
                                      <p:cBhvr>
                                        <p:cTn id="43" dur="500"/>
                                        <p:tgtEl>
                                          <p:spTgt spid="53"/>
                                        </p:tgtEl>
                                      </p:cBhvr>
                                    </p:animEffect>
                                  </p:childTnLst>
                                </p:cTn>
                              </p:par>
                              <p:par>
                                <p:cTn id="44" presetID="22" presetClass="entr" presetSubtype="4" fill="hold" nodeType="with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wipe(down)">
                                      <p:cBhvr>
                                        <p:cTn id="46" dur="500"/>
                                        <p:tgtEl>
                                          <p:spTgt spid="54"/>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2"/>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6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65"/>
                                        </p:tgtEl>
                                        <p:attrNameLst>
                                          <p:attrName>style.visibility</p:attrName>
                                        </p:attrNameLst>
                                      </p:cBhvr>
                                      <p:to>
                                        <p:strVal val="visible"/>
                                      </p:to>
                                    </p:set>
                                    <p:animEffect transition="in" filter="wipe(left)">
                                      <p:cBhvr>
                                        <p:cTn id="59" dur="500"/>
                                        <p:tgtEl>
                                          <p:spTgt spid="6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wipe(down)">
                                      <p:cBhvr>
                                        <p:cTn id="64" dur="500"/>
                                        <p:tgtEl>
                                          <p:spTgt spid="66"/>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67"/>
                                        </p:tgtEl>
                                        <p:attrNameLst>
                                          <p:attrName>style.visibility</p:attrName>
                                        </p:attrNameLst>
                                      </p:cBhvr>
                                      <p:to>
                                        <p:strVal val="visible"/>
                                      </p:to>
                                    </p:set>
                                    <p:animEffect transition="in" filter="wipe(left)">
                                      <p:cBhvr>
                                        <p:cTn id="69" dur="500"/>
                                        <p:tgtEl>
                                          <p:spTgt spid="67"/>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68"/>
                                        </p:tgtEl>
                                        <p:attrNameLst>
                                          <p:attrName>style.visibility</p:attrName>
                                        </p:attrNameLst>
                                      </p:cBhvr>
                                      <p:to>
                                        <p:strVal val="visible"/>
                                      </p:to>
                                    </p:set>
                                    <p:animEffect transition="in" filter="wipe(down)">
                                      <p:cBhvr>
                                        <p:cTn id="74" dur="500"/>
                                        <p:tgtEl>
                                          <p:spTgt spid="68"/>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wipe(down)">
                                      <p:cBhvr>
                                        <p:cTn id="79" dur="500"/>
                                        <p:tgtEl>
                                          <p:spTgt spid="69"/>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grpId="0" nodeType="clickEffect">
                                  <p:stCondLst>
                                    <p:cond delay="0"/>
                                  </p:stCondLst>
                                  <p:childTnLst>
                                    <p:set>
                                      <p:cBhvr>
                                        <p:cTn id="83" dur="1" fill="hold">
                                          <p:stCondLst>
                                            <p:cond delay="0"/>
                                          </p:stCondLst>
                                        </p:cTn>
                                        <p:tgtEl>
                                          <p:spTgt spid="70"/>
                                        </p:tgtEl>
                                        <p:attrNameLst>
                                          <p:attrName>style.visibility</p:attrName>
                                        </p:attrNameLst>
                                      </p:cBhvr>
                                      <p:to>
                                        <p:strVal val="visible"/>
                                      </p:to>
                                    </p:set>
                                    <p:animEffect transition="in" filter="wipe(down)">
                                      <p:cBhvr>
                                        <p:cTn id="84" dur="500"/>
                                        <p:tgtEl>
                                          <p:spTgt spid="70"/>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71"/>
                                        </p:tgtEl>
                                        <p:attrNameLst>
                                          <p:attrName>style.visibility</p:attrName>
                                        </p:attrNameLst>
                                      </p:cBhvr>
                                      <p:to>
                                        <p:strVal val="visible"/>
                                      </p:to>
                                    </p:set>
                                    <p:animEffect transition="in" filter="wipe(down)">
                                      <p:cBhvr>
                                        <p:cTn id="87" dur="500"/>
                                        <p:tgtEl>
                                          <p:spTgt spid="71"/>
                                        </p:tgtEl>
                                      </p:cBhvr>
                                    </p:animEffect>
                                  </p:childTnLst>
                                </p:cTn>
                              </p:par>
                              <p:par>
                                <p:cTn id="88" presetID="22" presetClass="entr" presetSubtype="4" fill="hold" nodeType="withEffect">
                                  <p:stCondLst>
                                    <p:cond delay="0"/>
                                  </p:stCondLst>
                                  <p:childTnLst>
                                    <p:set>
                                      <p:cBhvr>
                                        <p:cTn id="89" dur="1" fill="hold">
                                          <p:stCondLst>
                                            <p:cond delay="0"/>
                                          </p:stCondLst>
                                        </p:cTn>
                                        <p:tgtEl>
                                          <p:spTgt spid="72"/>
                                        </p:tgtEl>
                                        <p:attrNameLst>
                                          <p:attrName>style.visibility</p:attrName>
                                        </p:attrNameLst>
                                      </p:cBhvr>
                                      <p:to>
                                        <p:strVal val="visible"/>
                                      </p:to>
                                    </p:set>
                                    <p:animEffect transition="in" filter="wipe(down)">
                                      <p:cBhvr>
                                        <p:cTn id="90" dur="500"/>
                                        <p:tgtEl>
                                          <p:spTgt spid="72"/>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wipe(left)">
                                      <p:cBhvr>
                                        <p:cTn id="95" dur="500"/>
                                        <p:tgtEl>
                                          <p:spTgt spid="55"/>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56"/>
                                        </p:tgtEl>
                                        <p:attrNameLst>
                                          <p:attrName>style.visibility</p:attrName>
                                        </p:attrNameLst>
                                      </p:cBhvr>
                                      <p:to>
                                        <p:strVal val="visible"/>
                                      </p:to>
                                    </p:set>
                                    <p:animEffect transition="in" filter="wipe(left)">
                                      <p:cBhvr>
                                        <p:cTn id="98" dur="500"/>
                                        <p:tgtEl>
                                          <p:spTgt spid="56"/>
                                        </p:tgtEl>
                                      </p:cBhvr>
                                    </p:animEffect>
                                  </p:childTnLst>
                                </p:cTn>
                              </p:par>
                              <p:par>
                                <p:cTn id="99" presetID="22" presetClass="entr" presetSubtype="8" fill="hold" nodeType="with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left)">
                                      <p:cBhvr>
                                        <p:cTn id="101" dur="500"/>
                                        <p:tgtEl>
                                          <p:spTgt spid="57"/>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58"/>
                                        </p:tgtEl>
                                        <p:attrNameLst>
                                          <p:attrName>style.visibility</p:attrName>
                                        </p:attrNameLst>
                                      </p:cBhvr>
                                      <p:to>
                                        <p:strVal val="visible"/>
                                      </p:to>
                                    </p:set>
                                    <p:animEffect transition="in" filter="wipe(left)">
                                      <p:cBhvr>
                                        <p:cTn id="104" dur="500"/>
                                        <p:tgtEl>
                                          <p:spTgt spid="58"/>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59"/>
                                        </p:tgtEl>
                                        <p:attrNameLst>
                                          <p:attrName>style.visibility</p:attrName>
                                        </p:attrNameLst>
                                      </p:cBhvr>
                                      <p:to>
                                        <p:strVal val="visible"/>
                                      </p:to>
                                    </p:set>
                                    <p:animEffect transition="in" filter="wipe(left)">
                                      <p:cBhvr>
                                        <p:cTn id="107" dur="500"/>
                                        <p:tgtEl>
                                          <p:spTgt spid="59"/>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60"/>
                                        </p:tgtEl>
                                        <p:attrNameLst>
                                          <p:attrName>style.visibility</p:attrName>
                                        </p:attrNameLst>
                                      </p:cBhvr>
                                      <p:to>
                                        <p:strVal val="visible"/>
                                      </p:to>
                                    </p:set>
                                    <p:animEffect transition="in" filter="wipe(left)">
                                      <p:cBhvr>
                                        <p:cTn id="110" dur="500"/>
                                        <p:tgtEl>
                                          <p:spTgt spid="60"/>
                                        </p:tgtEl>
                                      </p:cBhvr>
                                    </p:animEffect>
                                  </p:childTnLst>
                                </p:cTn>
                              </p:par>
                              <p:par>
                                <p:cTn id="111" presetID="22" presetClass="entr" presetSubtype="8" fill="hold" nodeType="withEffect">
                                  <p:stCondLst>
                                    <p:cond delay="0"/>
                                  </p:stCondLst>
                                  <p:childTnLst>
                                    <p:set>
                                      <p:cBhvr>
                                        <p:cTn id="112" dur="1" fill="hold">
                                          <p:stCondLst>
                                            <p:cond delay="0"/>
                                          </p:stCondLst>
                                        </p:cTn>
                                        <p:tgtEl>
                                          <p:spTgt spid="61"/>
                                        </p:tgtEl>
                                        <p:attrNameLst>
                                          <p:attrName>style.visibility</p:attrName>
                                        </p:attrNameLst>
                                      </p:cBhvr>
                                      <p:to>
                                        <p:strVal val="visible"/>
                                      </p:to>
                                    </p:set>
                                    <p:animEffect transition="in" filter="wipe(left)">
                                      <p:cBhvr>
                                        <p:cTn id="113" dur="500"/>
                                        <p:tgtEl>
                                          <p:spTgt spid="61"/>
                                        </p:tgtEl>
                                      </p:cBhvr>
                                    </p:animEffect>
                                  </p:childTnLst>
                                </p:cTn>
                              </p:par>
                            </p:childTnLst>
                          </p:cTn>
                        </p:par>
                      </p:childTnLst>
                    </p:cTn>
                  </p:par>
                  <p:par>
                    <p:cTn id="114" fill="hold">
                      <p:stCondLst>
                        <p:cond delay="indefinite"/>
                      </p:stCondLst>
                      <p:childTnLst>
                        <p:par>
                          <p:cTn id="115" fill="hold">
                            <p:stCondLst>
                              <p:cond delay="0"/>
                            </p:stCondLst>
                            <p:childTnLst>
                              <p:par>
                                <p:cTn id="116" presetID="1" presetClass="entr" presetSubtype="0" fill="hold" grpId="0" nodeType="clickEffect">
                                  <p:stCondLst>
                                    <p:cond delay="0"/>
                                  </p:stCondLst>
                                  <p:childTnLst>
                                    <p:set>
                                      <p:cBhvr>
                                        <p:cTn id="117" dur="1" fill="hold">
                                          <p:stCondLst>
                                            <p:cond delay="0"/>
                                          </p:stCondLst>
                                        </p:cTn>
                                        <p:tgtEl>
                                          <p:spTgt spid="81"/>
                                        </p:tgtEl>
                                        <p:attrNameLst>
                                          <p:attrName>style.visibility</p:attrName>
                                        </p:attrNameLst>
                                      </p:cBhvr>
                                      <p:to>
                                        <p:strVal val="visible"/>
                                      </p:to>
                                    </p:set>
                                  </p:childTnLst>
                                </p:cTn>
                              </p:par>
                              <p:par>
                                <p:cTn id="118" presetID="1" presetClass="entr" presetSubtype="0" fill="hold" grpId="0" nodeType="withEffect">
                                  <p:stCondLst>
                                    <p:cond delay="0"/>
                                  </p:stCondLst>
                                  <p:childTnLst>
                                    <p:set>
                                      <p:cBhvr>
                                        <p:cTn id="119" dur="1" fill="hold">
                                          <p:stCondLst>
                                            <p:cond delay="0"/>
                                          </p:stCondLst>
                                        </p:cTn>
                                        <p:tgtEl>
                                          <p:spTgt spid="80"/>
                                        </p:tgtEl>
                                        <p:attrNameLst>
                                          <p:attrName>style.visibility</p:attrName>
                                        </p:attrNameLst>
                                      </p:cBhvr>
                                      <p:to>
                                        <p:strVal val="visible"/>
                                      </p:to>
                                    </p:set>
                                  </p:childTnLst>
                                </p:cTn>
                              </p:par>
                              <p:par>
                                <p:cTn id="120" presetID="1" presetClass="entr" presetSubtype="0" fill="hold" nodeType="withEffect">
                                  <p:stCondLst>
                                    <p:cond delay="0"/>
                                  </p:stCondLst>
                                  <p:childTnLst>
                                    <p:set>
                                      <p:cBhvr>
                                        <p:cTn id="121" dur="1" fill="hold">
                                          <p:stCondLst>
                                            <p:cond delay="0"/>
                                          </p:stCondLst>
                                        </p:cTn>
                                        <p:tgtEl>
                                          <p:spTgt spid="82"/>
                                        </p:tgtEl>
                                        <p:attrNameLst>
                                          <p:attrName>style.visibility</p:attrName>
                                        </p:attrNameLst>
                                      </p:cBhvr>
                                      <p:to>
                                        <p:strVal val="visible"/>
                                      </p:to>
                                    </p:se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nodeType="clickEffect">
                                  <p:stCondLst>
                                    <p:cond delay="0"/>
                                  </p:stCondLst>
                                  <p:childTnLst>
                                    <p:set>
                                      <p:cBhvr>
                                        <p:cTn id="125" dur="1" fill="hold">
                                          <p:stCondLst>
                                            <p:cond delay="0"/>
                                          </p:stCondLst>
                                        </p:cTn>
                                        <p:tgtEl>
                                          <p:spTgt spid="83"/>
                                        </p:tgtEl>
                                        <p:attrNameLst>
                                          <p:attrName>style.visibility</p:attrName>
                                        </p:attrNameLst>
                                      </p:cBhvr>
                                      <p:to>
                                        <p:strVal val="visible"/>
                                      </p:to>
                                    </p:set>
                                    <p:animEffect transition="in" filter="wipe(left)">
                                      <p:cBhvr>
                                        <p:cTn id="126" dur="500"/>
                                        <p:tgtEl>
                                          <p:spTgt spid="83"/>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4" fill="hold" grpId="0" nodeType="clickEffect">
                                  <p:stCondLst>
                                    <p:cond delay="0"/>
                                  </p:stCondLst>
                                  <p:childTnLst>
                                    <p:set>
                                      <p:cBhvr>
                                        <p:cTn id="130" dur="1" fill="hold">
                                          <p:stCondLst>
                                            <p:cond delay="0"/>
                                          </p:stCondLst>
                                        </p:cTn>
                                        <p:tgtEl>
                                          <p:spTgt spid="84"/>
                                        </p:tgtEl>
                                        <p:attrNameLst>
                                          <p:attrName>style.visibility</p:attrName>
                                        </p:attrNameLst>
                                      </p:cBhvr>
                                      <p:to>
                                        <p:strVal val="visible"/>
                                      </p:to>
                                    </p:set>
                                    <p:animEffect transition="in" filter="wipe(down)">
                                      <p:cBhvr>
                                        <p:cTn id="131" dur="500"/>
                                        <p:tgtEl>
                                          <p:spTgt spid="84"/>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nodeType="clickEffect">
                                  <p:stCondLst>
                                    <p:cond delay="0"/>
                                  </p:stCondLst>
                                  <p:childTnLst>
                                    <p:set>
                                      <p:cBhvr>
                                        <p:cTn id="135" dur="1" fill="hold">
                                          <p:stCondLst>
                                            <p:cond delay="0"/>
                                          </p:stCondLst>
                                        </p:cTn>
                                        <p:tgtEl>
                                          <p:spTgt spid="85"/>
                                        </p:tgtEl>
                                        <p:attrNameLst>
                                          <p:attrName>style.visibility</p:attrName>
                                        </p:attrNameLst>
                                      </p:cBhvr>
                                      <p:to>
                                        <p:strVal val="visible"/>
                                      </p:to>
                                    </p:set>
                                    <p:animEffect transition="in" filter="wipe(left)">
                                      <p:cBhvr>
                                        <p:cTn id="136" dur="500"/>
                                        <p:tgtEl>
                                          <p:spTgt spid="85"/>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4" fill="hold" grpId="0" nodeType="clickEffect">
                                  <p:stCondLst>
                                    <p:cond delay="0"/>
                                  </p:stCondLst>
                                  <p:childTnLst>
                                    <p:set>
                                      <p:cBhvr>
                                        <p:cTn id="140" dur="1" fill="hold">
                                          <p:stCondLst>
                                            <p:cond delay="0"/>
                                          </p:stCondLst>
                                        </p:cTn>
                                        <p:tgtEl>
                                          <p:spTgt spid="86"/>
                                        </p:tgtEl>
                                        <p:attrNameLst>
                                          <p:attrName>style.visibility</p:attrName>
                                        </p:attrNameLst>
                                      </p:cBhvr>
                                      <p:to>
                                        <p:strVal val="visible"/>
                                      </p:to>
                                    </p:set>
                                    <p:animEffect transition="in" filter="wipe(down)">
                                      <p:cBhvr>
                                        <p:cTn id="141" dur="500"/>
                                        <p:tgtEl>
                                          <p:spTgt spid="86"/>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4" fill="hold" grpId="0" nodeType="clickEffect">
                                  <p:stCondLst>
                                    <p:cond delay="0"/>
                                  </p:stCondLst>
                                  <p:childTnLst>
                                    <p:set>
                                      <p:cBhvr>
                                        <p:cTn id="145" dur="1" fill="hold">
                                          <p:stCondLst>
                                            <p:cond delay="0"/>
                                          </p:stCondLst>
                                        </p:cTn>
                                        <p:tgtEl>
                                          <p:spTgt spid="87"/>
                                        </p:tgtEl>
                                        <p:attrNameLst>
                                          <p:attrName>style.visibility</p:attrName>
                                        </p:attrNameLst>
                                      </p:cBhvr>
                                      <p:to>
                                        <p:strVal val="visible"/>
                                      </p:to>
                                    </p:set>
                                    <p:animEffect transition="in" filter="wipe(down)">
                                      <p:cBhvr>
                                        <p:cTn id="146" dur="500"/>
                                        <p:tgtEl>
                                          <p:spTgt spid="87"/>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4" fill="hold" grpId="0" nodeType="clickEffect">
                                  <p:stCondLst>
                                    <p:cond delay="0"/>
                                  </p:stCondLst>
                                  <p:childTnLst>
                                    <p:set>
                                      <p:cBhvr>
                                        <p:cTn id="150" dur="1" fill="hold">
                                          <p:stCondLst>
                                            <p:cond delay="0"/>
                                          </p:stCondLst>
                                        </p:cTn>
                                        <p:tgtEl>
                                          <p:spTgt spid="88"/>
                                        </p:tgtEl>
                                        <p:attrNameLst>
                                          <p:attrName>style.visibility</p:attrName>
                                        </p:attrNameLst>
                                      </p:cBhvr>
                                      <p:to>
                                        <p:strVal val="visible"/>
                                      </p:to>
                                    </p:set>
                                    <p:animEffect transition="in" filter="wipe(down)">
                                      <p:cBhvr>
                                        <p:cTn id="151" dur="500"/>
                                        <p:tgtEl>
                                          <p:spTgt spid="88"/>
                                        </p:tgtEl>
                                      </p:cBhvr>
                                    </p:animEffect>
                                  </p:childTnLst>
                                </p:cTn>
                              </p:par>
                              <p:par>
                                <p:cTn id="152" presetID="22" presetClass="entr" presetSubtype="4" fill="hold" grpId="0" nodeType="withEffect">
                                  <p:stCondLst>
                                    <p:cond delay="0"/>
                                  </p:stCondLst>
                                  <p:childTnLst>
                                    <p:set>
                                      <p:cBhvr>
                                        <p:cTn id="153" dur="1" fill="hold">
                                          <p:stCondLst>
                                            <p:cond delay="0"/>
                                          </p:stCondLst>
                                        </p:cTn>
                                        <p:tgtEl>
                                          <p:spTgt spid="89"/>
                                        </p:tgtEl>
                                        <p:attrNameLst>
                                          <p:attrName>style.visibility</p:attrName>
                                        </p:attrNameLst>
                                      </p:cBhvr>
                                      <p:to>
                                        <p:strVal val="visible"/>
                                      </p:to>
                                    </p:set>
                                    <p:animEffect transition="in" filter="wipe(down)">
                                      <p:cBhvr>
                                        <p:cTn id="154" dur="500"/>
                                        <p:tgtEl>
                                          <p:spTgt spid="89"/>
                                        </p:tgtEl>
                                      </p:cBhvr>
                                    </p:animEffect>
                                  </p:childTnLst>
                                </p:cTn>
                              </p:par>
                              <p:par>
                                <p:cTn id="155" presetID="22" presetClass="entr" presetSubtype="4" fill="hold" nodeType="withEffect">
                                  <p:stCondLst>
                                    <p:cond delay="0"/>
                                  </p:stCondLst>
                                  <p:childTnLst>
                                    <p:set>
                                      <p:cBhvr>
                                        <p:cTn id="156" dur="1" fill="hold">
                                          <p:stCondLst>
                                            <p:cond delay="0"/>
                                          </p:stCondLst>
                                        </p:cTn>
                                        <p:tgtEl>
                                          <p:spTgt spid="90"/>
                                        </p:tgtEl>
                                        <p:attrNameLst>
                                          <p:attrName>style.visibility</p:attrName>
                                        </p:attrNameLst>
                                      </p:cBhvr>
                                      <p:to>
                                        <p:strVal val="visible"/>
                                      </p:to>
                                    </p:set>
                                    <p:animEffect transition="in" filter="wipe(down)">
                                      <p:cBhvr>
                                        <p:cTn id="157" dur="500"/>
                                        <p:tgtEl>
                                          <p:spTgt spid="90"/>
                                        </p:tgtEl>
                                      </p:cBhvr>
                                    </p:animEffect>
                                  </p:childTnLst>
                                </p:cTn>
                              </p:par>
                            </p:childTnLst>
                          </p:cTn>
                        </p:par>
                      </p:childTnLst>
                    </p:cTn>
                  </p:par>
                  <p:par>
                    <p:cTn id="158" fill="hold">
                      <p:stCondLst>
                        <p:cond delay="indefinite"/>
                      </p:stCondLst>
                      <p:childTnLst>
                        <p:par>
                          <p:cTn id="159" fill="hold">
                            <p:stCondLst>
                              <p:cond delay="0"/>
                            </p:stCondLst>
                            <p:childTnLst>
                              <p:par>
                                <p:cTn id="160" presetID="1" presetClass="entr" presetSubtype="0" fill="hold" grpId="0" nodeType="clickEffect">
                                  <p:stCondLst>
                                    <p:cond delay="0"/>
                                  </p:stCondLst>
                                  <p:childTnLst>
                                    <p:set>
                                      <p:cBhvr>
                                        <p:cTn id="161" dur="1" fill="hold">
                                          <p:stCondLst>
                                            <p:cond delay="0"/>
                                          </p:stCondLst>
                                        </p:cTn>
                                        <p:tgtEl>
                                          <p:spTgt spid="99"/>
                                        </p:tgtEl>
                                        <p:attrNameLst>
                                          <p:attrName>style.visibility</p:attrName>
                                        </p:attrNameLst>
                                      </p:cBhvr>
                                      <p:to>
                                        <p:strVal val="visible"/>
                                      </p:to>
                                    </p:set>
                                  </p:childTnLst>
                                </p:cTn>
                              </p:par>
                              <p:par>
                                <p:cTn id="162" presetID="1" presetClass="entr" presetSubtype="0" fill="hold" grpId="0" nodeType="withEffect">
                                  <p:stCondLst>
                                    <p:cond delay="0"/>
                                  </p:stCondLst>
                                  <p:childTnLst>
                                    <p:set>
                                      <p:cBhvr>
                                        <p:cTn id="163" dur="1" fill="hold">
                                          <p:stCondLst>
                                            <p:cond delay="0"/>
                                          </p:stCondLst>
                                        </p:cTn>
                                        <p:tgtEl>
                                          <p:spTgt spid="98"/>
                                        </p:tgtEl>
                                        <p:attrNameLst>
                                          <p:attrName>style.visibility</p:attrName>
                                        </p:attrNameLst>
                                      </p:cBhvr>
                                      <p:to>
                                        <p:strVal val="visible"/>
                                      </p:to>
                                    </p:set>
                                  </p:childTnLst>
                                </p:cTn>
                              </p:par>
                              <p:par>
                                <p:cTn id="164" presetID="1" presetClass="entr" presetSubtype="0" fill="hold" nodeType="withEffect">
                                  <p:stCondLst>
                                    <p:cond delay="0"/>
                                  </p:stCondLst>
                                  <p:childTnLst>
                                    <p:set>
                                      <p:cBhvr>
                                        <p:cTn id="165" dur="1" fill="hold">
                                          <p:stCondLst>
                                            <p:cond delay="0"/>
                                          </p:stCondLst>
                                        </p:cTn>
                                        <p:tgtEl>
                                          <p:spTgt spid="100"/>
                                        </p:tgtEl>
                                        <p:attrNameLst>
                                          <p:attrName>style.visibility</p:attrName>
                                        </p:attrNameLst>
                                      </p:cBhvr>
                                      <p:to>
                                        <p:strVal val="visible"/>
                                      </p:to>
                                    </p:set>
                                  </p:childTnLst>
                                </p:cTn>
                              </p:par>
                            </p:childTnLst>
                          </p:cTn>
                        </p:par>
                      </p:childTnLst>
                    </p:cTn>
                  </p:par>
                  <p:par>
                    <p:cTn id="166" fill="hold">
                      <p:stCondLst>
                        <p:cond delay="indefinite"/>
                      </p:stCondLst>
                      <p:childTnLst>
                        <p:par>
                          <p:cTn id="167" fill="hold">
                            <p:stCondLst>
                              <p:cond delay="0"/>
                            </p:stCondLst>
                            <p:childTnLst>
                              <p:par>
                                <p:cTn id="168" presetID="22" presetClass="entr" presetSubtype="8" fill="hold" nodeType="clickEffect">
                                  <p:stCondLst>
                                    <p:cond delay="0"/>
                                  </p:stCondLst>
                                  <p:childTnLst>
                                    <p:set>
                                      <p:cBhvr>
                                        <p:cTn id="169" dur="1" fill="hold">
                                          <p:stCondLst>
                                            <p:cond delay="0"/>
                                          </p:stCondLst>
                                        </p:cTn>
                                        <p:tgtEl>
                                          <p:spTgt spid="101"/>
                                        </p:tgtEl>
                                        <p:attrNameLst>
                                          <p:attrName>style.visibility</p:attrName>
                                        </p:attrNameLst>
                                      </p:cBhvr>
                                      <p:to>
                                        <p:strVal val="visible"/>
                                      </p:to>
                                    </p:set>
                                    <p:animEffect transition="in" filter="wipe(left)">
                                      <p:cBhvr>
                                        <p:cTn id="170" dur="500"/>
                                        <p:tgtEl>
                                          <p:spTgt spid="101"/>
                                        </p:tgtEl>
                                      </p:cBhvr>
                                    </p:animEffect>
                                  </p:childTnLst>
                                </p:cTn>
                              </p:par>
                            </p:childTnLst>
                          </p:cTn>
                        </p:par>
                      </p:childTnLst>
                    </p:cTn>
                  </p:par>
                  <p:par>
                    <p:cTn id="171" fill="hold">
                      <p:stCondLst>
                        <p:cond delay="indefinite"/>
                      </p:stCondLst>
                      <p:childTnLst>
                        <p:par>
                          <p:cTn id="172" fill="hold">
                            <p:stCondLst>
                              <p:cond delay="0"/>
                            </p:stCondLst>
                            <p:childTnLst>
                              <p:par>
                                <p:cTn id="173" presetID="22" presetClass="entr" presetSubtype="4" fill="hold" grpId="0" nodeType="clickEffect">
                                  <p:stCondLst>
                                    <p:cond delay="0"/>
                                  </p:stCondLst>
                                  <p:childTnLst>
                                    <p:set>
                                      <p:cBhvr>
                                        <p:cTn id="174" dur="1" fill="hold">
                                          <p:stCondLst>
                                            <p:cond delay="0"/>
                                          </p:stCondLst>
                                        </p:cTn>
                                        <p:tgtEl>
                                          <p:spTgt spid="102"/>
                                        </p:tgtEl>
                                        <p:attrNameLst>
                                          <p:attrName>style.visibility</p:attrName>
                                        </p:attrNameLst>
                                      </p:cBhvr>
                                      <p:to>
                                        <p:strVal val="visible"/>
                                      </p:to>
                                    </p:set>
                                    <p:animEffect transition="in" filter="wipe(down)">
                                      <p:cBhvr>
                                        <p:cTn id="175" dur="500"/>
                                        <p:tgtEl>
                                          <p:spTgt spid="102"/>
                                        </p:tgtEl>
                                      </p:cBhvr>
                                    </p:animEffect>
                                  </p:childTnLst>
                                </p:cTn>
                              </p:par>
                            </p:childTnLst>
                          </p:cTn>
                        </p:par>
                      </p:childTnLst>
                    </p:cTn>
                  </p:par>
                  <p:par>
                    <p:cTn id="176" fill="hold">
                      <p:stCondLst>
                        <p:cond delay="indefinite"/>
                      </p:stCondLst>
                      <p:childTnLst>
                        <p:par>
                          <p:cTn id="177" fill="hold">
                            <p:stCondLst>
                              <p:cond delay="0"/>
                            </p:stCondLst>
                            <p:childTnLst>
                              <p:par>
                                <p:cTn id="178" presetID="22" presetClass="entr" presetSubtype="8" fill="hold" nodeType="clickEffect">
                                  <p:stCondLst>
                                    <p:cond delay="0"/>
                                  </p:stCondLst>
                                  <p:childTnLst>
                                    <p:set>
                                      <p:cBhvr>
                                        <p:cTn id="179" dur="1" fill="hold">
                                          <p:stCondLst>
                                            <p:cond delay="0"/>
                                          </p:stCondLst>
                                        </p:cTn>
                                        <p:tgtEl>
                                          <p:spTgt spid="103"/>
                                        </p:tgtEl>
                                        <p:attrNameLst>
                                          <p:attrName>style.visibility</p:attrName>
                                        </p:attrNameLst>
                                      </p:cBhvr>
                                      <p:to>
                                        <p:strVal val="visible"/>
                                      </p:to>
                                    </p:set>
                                    <p:animEffect transition="in" filter="wipe(left)">
                                      <p:cBhvr>
                                        <p:cTn id="180" dur="500"/>
                                        <p:tgtEl>
                                          <p:spTgt spid="103"/>
                                        </p:tgtEl>
                                      </p:cBhvr>
                                    </p:animEffect>
                                  </p:childTnLst>
                                </p:cTn>
                              </p:par>
                            </p:childTnLst>
                          </p:cTn>
                        </p:par>
                      </p:childTnLst>
                    </p:cTn>
                  </p:par>
                  <p:par>
                    <p:cTn id="181" fill="hold">
                      <p:stCondLst>
                        <p:cond delay="indefinite"/>
                      </p:stCondLst>
                      <p:childTnLst>
                        <p:par>
                          <p:cTn id="182" fill="hold">
                            <p:stCondLst>
                              <p:cond delay="0"/>
                            </p:stCondLst>
                            <p:childTnLst>
                              <p:par>
                                <p:cTn id="183" presetID="22" presetClass="entr" presetSubtype="4" fill="hold" grpId="0" nodeType="clickEffect">
                                  <p:stCondLst>
                                    <p:cond delay="0"/>
                                  </p:stCondLst>
                                  <p:childTnLst>
                                    <p:set>
                                      <p:cBhvr>
                                        <p:cTn id="184" dur="1" fill="hold">
                                          <p:stCondLst>
                                            <p:cond delay="0"/>
                                          </p:stCondLst>
                                        </p:cTn>
                                        <p:tgtEl>
                                          <p:spTgt spid="104"/>
                                        </p:tgtEl>
                                        <p:attrNameLst>
                                          <p:attrName>style.visibility</p:attrName>
                                        </p:attrNameLst>
                                      </p:cBhvr>
                                      <p:to>
                                        <p:strVal val="visible"/>
                                      </p:to>
                                    </p:set>
                                    <p:animEffect transition="in" filter="wipe(down)">
                                      <p:cBhvr>
                                        <p:cTn id="185" dur="500"/>
                                        <p:tgtEl>
                                          <p:spTgt spid="104"/>
                                        </p:tgtEl>
                                      </p:cBhvr>
                                    </p:animEffect>
                                  </p:childTnLst>
                                </p:cTn>
                              </p:par>
                            </p:childTnLst>
                          </p:cTn>
                        </p:par>
                      </p:childTnLst>
                    </p:cTn>
                  </p:par>
                  <p:par>
                    <p:cTn id="186" fill="hold">
                      <p:stCondLst>
                        <p:cond delay="indefinite"/>
                      </p:stCondLst>
                      <p:childTnLst>
                        <p:par>
                          <p:cTn id="187" fill="hold">
                            <p:stCondLst>
                              <p:cond delay="0"/>
                            </p:stCondLst>
                            <p:childTnLst>
                              <p:par>
                                <p:cTn id="188" presetID="22" presetClass="entr" presetSubtype="4" fill="hold" grpId="0" nodeType="clickEffect">
                                  <p:stCondLst>
                                    <p:cond delay="0"/>
                                  </p:stCondLst>
                                  <p:childTnLst>
                                    <p:set>
                                      <p:cBhvr>
                                        <p:cTn id="189" dur="1" fill="hold">
                                          <p:stCondLst>
                                            <p:cond delay="0"/>
                                          </p:stCondLst>
                                        </p:cTn>
                                        <p:tgtEl>
                                          <p:spTgt spid="105"/>
                                        </p:tgtEl>
                                        <p:attrNameLst>
                                          <p:attrName>style.visibility</p:attrName>
                                        </p:attrNameLst>
                                      </p:cBhvr>
                                      <p:to>
                                        <p:strVal val="visible"/>
                                      </p:to>
                                    </p:set>
                                    <p:animEffect transition="in" filter="wipe(down)">
                                      <p:cBhvr>
                                        <p:cTn id="190" dur="500"/>
                                        <p:tgtEl>
                                          <p:spTgt spid="105"/>
                                        </p:tgtEl>
                                      </p:cBhvr>
                                    </p:animEffect>
                                  </p:childTnLst>
                                </p:cTn>
                              </p:par>
                            </p:childTnLst>
                          </p:cTn>
                        </p:par>
                      </p:childTnLst>
                    </p:cTn>
                  </p:par>
                  <p:par>
                    <p:cTn id="191" fill="hold">
                      <p:stCondLst>
                        <p:cond delay="indefinite"/>
                      </p:stCondLst>
                      <p:childTnLst>
                        <p:par>
                          <p:cTn id="192" fill="hold">
                            <p:stCondLst>
                              <p:cond delay="0"/>
                            </p:stCondLst>
                            <p:childTnLst>
                              <p:par>
                                <p:cTn id="193" presetID="22" presetClass="entr" presetSubtype="4" fill="hold" grpId="0" nodeType="clickEffect">
                                  <p:stCondLst>
                                    <p:cond delay="0"/>
                                  </p:stCondLst>
                                  <p:childTnLst>
                                    <p:set>
                                      <p:cBhvr>
                                        <p:cTn id="194" dur="1" fill="hold">
                                          <p:stCondLst>
                                            <p:cond delay="0"/>
                                          </p:stCondLst>
                                        </p:cTn>
                                        <p:tgtEl>
                                          <p:spTgt spid="106"/>
                                        </p:tgtEl>
                                        <p:attrNameLst>
                                          <p:attrName>style.visibility</p:attrName>
                                        </p:attrNameLst>
                                      </p:cBhvr>
                                      <p:to>
                                        <p:strVal val="visible"/>
                                      </p:to>
                                    </p:set>
                                    <p:animEffect transition="in" filter="wipe(down)">
                                      <p:cBhvr>
                                        <p:cTn id="195" dur="500"/>
                                        <p:tgtEl>
                                          <p:spTgt spid="106"/>
                                        </p:tgtEl>
                                      </p:cBhvr>
                                    </p:animEffect>
                                  </p:childTnLst>
                                </p:cTn>
                              </p:par>
                              <p:par>
                                <p:cTn id="196" presetID="22" presetClass="entr" presetSubtype="4" fill="hold" grpId="0" nodeType="withEffect">
                                  <p:stCondLst>
                                    <p:cond delay="0"/>
                                  </p:stCondLst>
                                  <p:childTnLst>
                                    <p:set>
                                      <p:cBhvr>
                                        <p:cTn id="197" dur="1" fill="hold">
                                          <p:stCondLst>
                                            <p:cond delay="0"/>
                                          </p:stCondLst>
                                        </p:cTn>
                                        <p:tgtEl>
                                          <p:spTgt spid="107"/>
                                        </p:tgtEl>
                                        <p:attrNameLst>
                                          <p:attrName>style.visibility</p:attrName>
                                        </p:attrNameLst>
                                      </p:cBhvr>
                                      <p:to>
                                        <p:strVal val="visible"/>
                                      </p:to>
                                    </p:set>
                                    <p:animEffect transition="in" filter="wipe(down)">
                                      <p:cBhvr>
                                        <p:cTn id="198" dur="500"/>
                                        <p:tgtEl>
                                          <p:spTgt spid="107"/>
                                        </p:tgtEl>
                                      </p:cBhvr>
                                    </p:animEffect>
                                  </p:childTnLst>
                                </p:cTn>
                              </p:par>
                              <p:par>
                                <p:cTn id="199" presetID="22" presetClass="entr" presetSubtype="4" fill="hold" nodeType="withEffect">
                                  <p:stCondLst>
                                    <p:cond delay="0"/>
                                  </p:stCondLst>
                                  <p:childTnLst>
                                    <p:set>
                                      <p:cBhvr>
                                        <p:cTn id="200" dur="1" fill="hold">
                                          <p:stCondLst>
                                            <p:cond delay="0"/>
                                          </p:stCondLst>
                                        </p:cTn>
                                        <p:tgtEl>
                                          <p:spTgt spid="108"/>
                                        </p:tgtEl>
                                        <p:attrNameLst>
                                          <p:attrName>style.visibility</p:attrName>
                                        </p:attrNameLst>
                                      </p:cBhvr>
                                      <p:to>
                                        <p:strVal val="visible"/>
                                      </p:to>
                                    </p:set>
                                    <p:animEffect transition="in" filter="wipe(down)">
                                      <p:cBhvr>
                                        <p:cTn id="201" dur="500"/>
                                        <p:tgtEl>
                                          <p:spTgt spid="108"/>
                                        </p:tgtEl>
                                      </p:cBhvr>
                                    </p:animEffect>
                                  </p:childTnLst>
                                </p:cTn>
                              </p:par>
                            </p:childTnLst>
                          </p:cTn>
                        </p:par>
                      </p:childTnLst>
                    </p:cTn>
                  </p:par>
                  <p:par>
                    <p:cTn id="202" fill="hold">
                      <p:stCondLst>
                        <p:cond delay="indefinite"/>
                      </p:stCondLst>
                      <p:childTnLst>
                        <p:par>
                          <p:cTn id="203" fill="hold">
                            <p:stCondLst>
                              <p:cond delay="0"/>
                            </p:stCondLst>
                            <p:childTnLst>
                              <p:par>
                                <p:cTn id="204" presetID="22" presetClass="entr" presetSubtype="8" fill="hold" grpId="0" nodeType="clickEffect">
                                  <p:stCondLst>
                                    <p:cond delay="0"/>
                                  </p:stCondLst>
                                  <p:childTnLst>
                                    <p:set>
                                      <p:cBhvr>
                                        <p:cTn id="205" dur="1" fill="hold">
                                          <p:stCondLst>
                                            <p:cond delay="0"/>
                                          </p:stCondLst>
                                        </p:cTn>
                                        <p:tgtEl>
                                          <p:spTgt spid="91"/>
                                        </p:tgtEl>
                                        <p:attrNameLst>
                                          <p:attrName>style.visibility</p:attrName>
                                        </p:attrNameLst>
                                      </p:cBhvr>
                                      <p:to>
                                        <p:strVal val="visible"/>
                                      </p:to>
                                    </p:set>
                                    <p:animEffect transition="in" filter="wipe(left)">
                                      <p:cBhvr>
                                        <p:cTn id="206" dur="500"/>
                                        <p:tgtEl>
                                          <p:spTgt spid="91"/>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92"/>
                                        </p:tgtEl>
                                        <p:attrNameLst>
                                          <p:attrName>style.visibility</p:attrName>
                                        </p:attrNameLst>
                                      </p:cBhvr>
                                      <p:to>
                                        <p:strVal val="visible"/>
                                      </p:to>
                                    </p:set>
                                    <p:animEffect transition="in" filter="wipe(left)">
                                      <p:cBhvr>
                                        <p:cTn id="209" dur="500"/>
                                        <p:tgtEl>
                                          <p:spTgt spid="92"/>
                                        </p:tgtEl>
                                      </p:cBhvr>
                                    </p:animEffect>
                                  </p:childTnLst>
                                </p:cTn>
                              </p:par>
                              <p:par>
                                <p:cTn id="210" presetID="22" presetClass="entr" presetSubtype="8" fill="hold" nodeType="withEffect">
                                  <p:stCondLst>
                                    <p:cond delay="0"/>
                                  </p:stCondLst>
                                  <p:childTnLst>
                                    <p:set>
                                      <p:cBhvr>
                                        <p:cTn id="211" dur="1" fill="hold">
                                          <p:stCondLst>
                                            <p:cond delay="0"/>
                                          </p:stCondLst>
                                        </p:cTn>
                                        <p:tgtEl>
                                          <p:spTgt spid="93"/>
                                        </p:tgtEl>
                                        <p:attrNameLst>
                                          <p:attrName>style.visibility</p:attrName>
                                        </p:attrNameLst>
                                      </p:cBhvr>
                                      <p:to>
                                        <p:strVal val="visible"/>
                                      </p:to>
                                    </p:set>
                                    <p:animEffect transition="in" filter="wipe(left)">
                                      <p:cBhvr>
                                        <p:cTn id="212" dur="500"/>
                                        <p:tgtEl>
                                          <p:spTgt spid="93"/>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4"/>
                                        </p:tgtEl>
                                        <p:attrNameLst>
                                          <p:attrName>style.visibility</p:attrName>
                                        </p:attrNameLst>
                                      </p:cBhvr>
                                      <p:to>
                                        <p:strVal val="visible"/>
                                      </p:to>
                                    </p:set>
                                    <p:animEffect transition="in" filter="wipe(left)">
                                      <p:cBhvr>
                                        <p:cTn id="215" dur="500"/>
                                        <p:tgtEl>
                                          <p:spTgt spid="94"/>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5"/>
                                        </p:tgtEl>
                                        <p:attrNameLst>
                                          <p:attrName>style.visibility</p:attrName>
                                        </p:attrNameLst>
                                      </p:cBhvr>
                                      <p:to>
                                        <p:strVal val="visible"/>
                                      </p:to>
                                    </p:set>
                                    <p:animEffect transition="in" filter="wipe(left)">
                                      <p:cBhvr>
                                        <p:cTn id="218" dur="500"/>
                                        <p:tgtEl>
                                          <p:spTgt spid="95"/>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6"/>
                                        </p:tgtEl>
                                        <p:attrNameLst>
                                          <p:attrName>style.visibility</p:attrName>
                                        </p:attrNameLst>
                                      </p:cBhvr>
                                      <p:to>
                                        <p:strVal val="visible"/>
                                      </p:to>
                                    </p:set>
                                    <p:animEffect transition="in" filter="wipe(left)">
                                      <p:cBhvr>
                                        <p:cTn id="221" dur="500"/>
                                        <p:tgtEl>
                                          <p:spTgt spid="96"/>
                                        </p:tgtEl>
                                      </p:cBhvr>
                                    </p:animEffect>
                                  </p:childTnLst>
                                </p:cTn>
                              </p:par>
                              <p:par>
                                <p:cTn id="222" presetID="22" presetClass="entr" presetSubtype="8" fill="hold" nodeType="withEffect">
                                  <p:stCondLst>
                                    <p:cond delay="0"/>
                                  </p:stCondLst>
                                  <p:childTnLst>
                                    <p:set>
                                      <p:cBhvr>
                                        <p:cTn id="223" dur="1" fill="hold">
                                          <p:stCondLst>
                                            <p:cond delay="0"/>
                                          </p:stCondLst>
                                        </p:cTn>
                                        <p:tgtEl>
                                          <p:spTgt spid="97"/>
                                        </p:tgtEl>
                                        <p:attrNameLst>
                                          <p:attrName>style.visibility</p:attrName>
                                        </p:attrNameLst>
                                      </p:cBhvr>
                                      <p:to>
                                        <p:strVal val="visible"/>
                                      </p:to>
                                    </p:set>
                                    <p:animEffect transition="in" filter="wipe(left)">
                                      <p:cBhvr>
                                        <p:cTn id="224"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8" grpId="0"/>
      <p:bldP spid="50" grpId="0"/>
      <p:bldP spid="51" grpId="0"/>
      <p:bldP spid="52" grpId="0"/>
      <p:bldP spid="53" grpId="0"/>
      <p:bldP spid="55" grpId="0"/>
      <p:bldP spid="56" grpId="0"/>
      <p:bldP spid="58" grpId="0"/>
      <p:bldP spid="59" grpId="0"/>
      <p:bldP spid="60" grpId="0"/>
      <p:bldP spid="62" grpId="0"/>
      <p:bldP spid="63" grpId="0"/>
      <p:bldP spid="66" grpId="0"/>
      <p:bldP spid="68" grpId="0"/>
      <p:bldP spid="69" grpId="0"/>
      <p:bldP spid="70" grpId="0"/>
      <p:bldP spid="71" grpId="0"/>
      <p:bldP spid="80" grpId="0"/>
      <p:bldP spid="81" grpId="0"/>
      <p:bldP spid="84" grpId="0"/>
      <p:bldP spid="86" grpId="0"/>
      <p:bldP spid="87" grpId="0"/>
      <p:bldP spid="88" grpId="0"/>
      <p:bldP spid="89" grpId="0"/>
      <p:bldP spid="91" grpId="0"/>
      <p:bldP spid="92" grpId="0"/>
      <p:bldP spid="94" grpId="0"/>
      <p:bldP spid="95" grpId="0"/>
      <p:bldP spid="96" grpId="0"/>
      <p:bldP spid="98" grpId="0"/>
      <p:bldP spid="99" grpId="0"/>
      <p:bldP spid="102" grpId="0"/>
      <p:bldP spid="104" grpId="0"/>
      <p:bldP spid="105" grpId="0"/>
      <p:bldP spid="106" grpId="0"/>
      <p:bldP spid="107" grpId="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4" name="组合 3"/>
          <p:cNvGrpSpPr/>
          <p:nvPr/>
        </p:nvGrpSpPr>
        <p:grpSpPr>
          <a:xfrm>
            <a:off x="5220072" y="6215082"/>
            <a:ext cx="2376487" cy="523220"/>
            <a:chOff x="5220072" y="5877272"/>
            <a:chExt cx="2376487" cy="877496"/>
          </a:xfrm>
        </p:grpSpPr>
        <p:sp>
          <p:nvSpPr>
            <p:cNvPr id="25" name="AutoShape 13">
              <a:hlinkClick r:id="" action="ppaction://noaction"/>
            </p:cNvPr>
            <p:cNvSpPr>
              <a:spLocks noChangeArrowheads="1"/>
            </p:cNvSpPr>
            <p:nvPr/>
          </p:nvSpPr>
          <p:spPr bwMode="auto">
            <a:xfrm>
              <a:off x="5220072" y="5877272"/>
              <a:ext cx="2303735" cy="836712"/>
            </a:xfrm>
            <a:prstGeom prst="actionButtonBlank">
              <a:avLst/>
            </a:prstGeom>
            <a:solidFill>
              <a:srgbClr val="DEEC22"/>
            </a:solidFill>
            <a:ln w="9525">
              <a:solidFill>
                <a:schemeClr val="hlink"/>
              </a:solidFill>
              <a:miter lim="800000"/>
            </a:ln>
          </p:spPr>
          <p:txBody>
            <a:bodyPr wrap="none" anchor="ctr"/>
            <a:lstStyle/>
            <a:p>
              <a:pPr algn="ctr"/>
              <a:endParaRPr lang="zh-CN" altLang="en-US" sz="1800">
                <a:solidFill>
                  <a:srgbClr val="FF0000"/>
                </a:solidFill>
                <a:latin typeface="Arial" panose="020B0604020202020204" pitchFamily="34" charset="0"/>
              </a:endParaRPr>
            </a:p>
          </p:txBody>
        </p:sp>
        <p:sp>
          <p:nvSpPr>
            <p:cNvPr id="26" name="Text Box 14">
              <a:hlinkClick r:id="rId2" action="ppaction://hlinksldjump"/>
            </p:cNvPr>
            <p:cNvSpPr txBox="1">
              <a:spLocks noChangeArrowheads="1"/>
            </p:cNvSpPr>
            <p:nvPr/>
          </p:nvSpPr>
          <p:spPr bwMode="auto">
            <a:xfrm>
              <a:off x="5220072" y="5877272"/>
              <a:ext cx="2376487" cy="8774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zh-CN" altLang="en-US" sz="2800" dirty="0">
                  <a:solidFill>
                    <a:schemeClr val="tx1"/>
                  </a:solidFill>
                  <a:latin typeface="华文楷体" panose="02010600040101010101" pitchFamily="2" charset="-122"/>
                  <a:ea typeface="华文楷体" panose="02010600040101010101" pitchFamily="2" charset="-122"/>
                </a:rPr>
                <a:t>返回作业设计</a:t>
              </a:r>
            </a:p>
          </p:txBody>
        </p:sp>
      </p:grpSp>
      <p:sp>
        <p:nvSpPr>
          <p:cNvPr id="5" name="矩形 4"/>
          <p:cNvSpPr/>
          <p:nvPr/>
        </p:nvSpPr>
        <p:spPr>
          <a:xfrm>
            <a:off x="-36512" y="1404065"/>
            <a:ext cx="7191392" cy="584775"/>
          </a:xfrm>
          <a:prstGeom prst="rect">
            <a:avLst/>
          </a:prstGeom>
        </p:spPr>
        <p:txBody>
          <a:bodyPr wrap="none">
            <a:spAutoFit/>
          </a:bodyPr>
          <a:lstStyle/>
          <a:p>
            <a:r>
              <a:rPr lang="en-US" altLang="zh-CN" sz="3200" dirty="0" smtClean="0">
                <a:solidFill>
                  <a:schemeClr val="tx1">
                    <a:lumMod val="95000"/>
                    <a:lumOff val="5000"/>
                  </a:schemeClr>
                </a:solidFill>
                <a:latin typeface="+mn-ea"/>
                <a:ea typeface="+mn-ea"/>
              </a:rPr>
              <a:t>11.</a:t>
            </a:r>
            <a:r>
              <a:rPr lang="zh-CN" altLang="en-US" sz="3200" dirty="0" smtClean="0">
                <a:solidFill>
                  <a:schemeClr val="tx1">
                    <a:lumMod val="95000"/>
                    <a:lumOff val="5000"/>
                  </a:schemeClr>
                </a:solidFill>
                <a:latin typeface="+mn-ea"/>
                <a:ea typeface="+mn-ea"/>
              </a:rPr>
              <a:t>先约分，再比较两组分数的大小。</a:t>
            </a:r>
            <a:endParaRPr lang="zh-CN" altLang="en-US" sz="3200" dirty="0">
              <a:solidFill>
                <a:schemeClr val="tx1">
                  <a:lumMod val="95000"/>
                  <a:lumOff val="5000"/>
                </a:schemeClr>
              </a:solidFill>
              <a:latin typeface="+mn-ea"/>
              <a:ea typeface="+mn-ea"/>
            </a:endParaRPr>
          </a:p>
        </p:txBody>
      </p:sp>
      <p:sp>
        <p:nvSpPr>
          <p:cNvPr id="22" name="矩形 21"/>
          <p:cNvSpPr/>
          <p:nvPr/>
        </p:nvSpPr>
        <p:spPr>
          <a:xfrm>
            <a:off x="785786" y="571480"/>
            <a:ext cx="5957080" cy="584775"/>
          </a:xfrm>
          <a:prstGeom prst="rect">
            <a:avLst/>
          </a:prstGeom>
        </p:spPr>
        <p:txBody>
          <a:bodyPr wrap="none">
            <a:spAutoFit/>
          </a:bodyPr>
          <a:lstStyle/>
          <a:p>
            <a:r>
              <a:rPr lang="en-US" altLang="zh-CN" sz="3200" dirty="0">
                <a:latin typeface="+mn-ea"/>
                <a:ea typeface="+mn-ea"/>
              </a:rPr>
              <a:t>2</a:t>
            </a:r>
            <a:r>
              <a:rPr lang="en-US" altLang="zh-CN" sz="3200" i="1" dirty="0">
                <a:latin typeface="+mn-ea"/>
                <a:ea typeface="+mn-ea"/>
              </a:rPr>
              <a:t>.</a:t>
            </a:r>
            <a:r>
              <a:rPr lang="zh-CN" altLang="zh-CN" sz="3200" dirty="0">
                <a:latin typeface="+mn-ea"/>
                <a:ea typeface="+mn-ea"/>
              </a:rPr>
              <a:t>教材第</a:t>
            </a:r>
            <a:r>
              <a:rPr lang="en-US" altLang="zh-CN" sz="3200" dirty="0">
                <a:latin typeface="+mn-ea"/>
                <a:ea typeface="+mn-ea"/>
              </a:rPr>
              <a:t>67</a:t>
            </a:r>
            <a:r>
              <a:rPr lang="zh-CN" altLang="zh-CN" sz="3200" dirty="0">
                <a:latin typeface="+mn-ea"/>
                <a:ea typeface="+mn-ea"/>
              </a:rPr>
              <a:t>页练习十六</a:t>
            </a:r>
            <a:r>
              <a:rPr lang="zh-CN" altLang="zh-CN" sz="3200" dirty="0" smtClean="0">
                <a:latin typeface="+mn-ea"/>
                <a:ea typeface="+mn-ea"/>
              </a:rPr>
              <a:t>第</a:t>
            </a:r>
            <a:r>
              <a:rPr lang="en-US" altLang="zh-CN" sz="3200" dirty="0" smtClean="0">
                <a:latin typeface="+mn-ea"/>
                <a:ea typeface="+mn-ea"/>
              </a:rPr>
              <a:t>11</a:t>
            </a:r>
            <a:r>
              <a:rPr lang="zh-CN" altLang="zh-CN" sz="3200" dirty="0">
                <a:latin typeface="+mn-ea"/>
                <a:ea typeface="+mn-ea"/>
              </a:rPr>
              <a:t>题。</a:t>
            </a:r>
          </a:p>
        </p:txBody>
      </p:sp>
      <p:sp>
        <p:nvSpPr>
          <p:cNvPr id="23" name="矩形 22"/>
          <p:cNvSpPr/>
          <p:nvPr/>
        </p:nvSpPr>
        <p:spPr>
          <a:xfrm>
            <a:off x="827584" y="2420888"/>
            <a:ext cx="596638" cy="584775"/>
          </a:xfrm>
          <a:prstGeom prst="rect">
            <a:avLst/>
          </a:prstGeom>
        </p:spPr>
        <p:txBody>
          <a:bodyPr wrap="none">
            <a:spAutoFit/>
          </a:bodyPr>
          <a:lstStyle/>
          <a:p>
            <a:r>
              <a:rPr lang="zh-CN" altLang="zh-CN" sz="3200" dirty="0">
                <a:solidFill>
                  <a:srgbClr val="000000"/>
                </a:solidFill>
                <a:latin typeface="+mn-ea"/>
                <a:ea typeface="+mn-ea"/>
                <a:cs typeface="Times New Roman" panose="02020603050405020304" pitchFamily="18" charset="0"/>
              </a:rPr>
              <a:t>和</a:t>
            </a:r>
            <a:endParaRPr lang="zh-CN" altLang="en-US" sz="3200" dirty="0">
              <a:latin typeface="+mn-ea"/>
              <a:ea typeface="+mn-ea"/>
            </a:endParaRPr>
          </a:p>
        </p:txBody>
      </p:sp>
      <p:sp>
        <p:nvSpPr>
          <p:cNvPr id="27" name="TextBox 26"/>
          <p:cNvSpPr txBox="1"/>
          <p:nvPr/>
        </p:nvSpPr>
        <p:spPr>
          <a:xfrm>
            <a:off x="434528" y="2276872"/>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4</a:t>
            </a:r>
            <a:endParaRPr lang="zh-CN" altLang="en-US" sz="3200" dirty="0">
              <a:solidFill>
                <a:schemeClr val="tx1">
                  <a:lumMod val="95000"/>
                  <a:lumOff val="5000"/>
                </a:schemeClr>
              </a:solidFill>
              <a:ea typeface="楷体_GB2312"/>
            </a:endParaRPr>
          </a:p>
        </p:txBody>
      </p:sp>
      <p:sp>
        <p:nvSpPr>
          <p:cNvPr id="31" name="TextBox 30"/>
          <p:cNvSpPr txBox="1"/>
          <p:nvPr/>
        </p:nvSpPr>
        <p:spPr>
          <a:xfrm>
            <a:off x="323528" y="2700209"/>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14</a:t>
            </a:r>
            <a:endParaRPr lang="zh-CN" altLang="en-US" sz="3200" dirty="0">
              <a:solidFill>
                <a:schemeClr val="tx1">
                  <a:lumMod val="95000"/>
                  <a:lumOff val="5000"/>
                </a:schemeClr>
              </a:solidFill>
              <a:ea typeface="楷体_GB2312"/>
            </a:endParaRPr>
          </a:p>
        </p:txBody>
      </p:sp>
      <p:cxnSp>
        <p:nvCxnSpPr>
          <p:cNvPr id="32" name="直接连接符 31"/>
          <p:cNvCxnSpPr/>
          <p:nvPr/>
        </p:nvCxnSpPr>
        <p:spPr>
          <a:xfrm>
            <a:off x="434528" y="278092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475656" y="2276872"/>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9</a:t>
            </a:r>
            <a:endParaRPr lang="zh-CN" altLang="en-US" sz="3200" dirty="0">
              <a:solidFill>
                <a:schemeClr val="tx1">
                  <a:lumMod val="95000"/>
                  <a:lumOff val="5000"/>
                </a:schemeClr>
              </a:solidFill>
              <a:ea typeface="楷体_GB2312"/>
            </a:endParaRPr>
          </a:p>
        </p:txBody>
      </p:sp>
      <p:sp>
        <p:nvSpPr>
          <p:cNvPr id="41" name="TextBox 40"/>
          <p:cNvSpPr txBox="1"/>
          <p:nvPr/>
        </p:nvSpPr>
        <p:spPr>
          <a:xfrm>
            <a:off x="1378265" y="2700209"/>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21</a:t>
            </a:r>
            <a:endParaRPr lang="zh-CN" altLang="en-US" sz="3200" dirty="0">
              <a:solidFill>
                <a:schemeClr val="tx1">
                  <a:lumMod val="95000"/>
                  <a:lumOff val="5000"/>
                </a:schemeClr>
              </a:solidFill>
              <a:ea typeface="楷体_GB2312"/>
            </a:endParaRPr>
          </a:p>
        </p:txBody>
      </p:sp>
      <p:cxnSp>
        <p:nvCxnSpPr>
          <p:cNvPr id="42" name="直接连接符 41"/>
          <p:cNvCxnSpPr/>
          <p:nvPr/>
        </p:nvCxnSpPr>
        <p:spPr>
          <a:xfrm>
            <a:off x="1463882" y="278092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3059832" y="2276872"/>
            <a:ext cx="393056" cy="584775"/>
          </a:xfrm>
          <a:prstGeom prst="rect">
            <a:avLst/>
          </a:prstGeom>
          <a:noFill/>
        </p:spPr>
        <p:txBody>
          <a:bodyPr wrap="none" rtlCol="0">
            <a:spAutoFit/>
          </a:bodyPr>
          <a:lstStyle/>
          <a:p>
            <a:r>
              <a:rPr lang="en-US" altLang="zh-CN" sz="3200" dirty="0">
                <a:solidFill>
                  <a:schemeClr val="tx1">
                    <a:lumMod val="95000"/>
                    <a:lumOff val="5000"/>
                  </a:schemeClr>
                </a:solidFill>
                <a:ea typeface="楷体_GB2312"/>
              </a:rPr>
              <a:t>4</a:t>
            </a:r>
            <a:endParaRPr lang="zh-CN" altLang="en-US" sz="3200" dirty="0">
              <a:solidFill>
                <a:schemeClr val="tx1">
                  <a:lumMod val="95000"/>
                  <a:lumOff val="5000"/>
                </a:schemeClr>
              </a:solidFill>
              <a:ea typeface="楷体_GB2312"/>
            </a:endParaRPr>
          </a:p>
        </p:txBody>
      </p:sp>
      <p:sp>
        <p:nvSpPr>
          <p:cNvPr id="45" name="TextBox 44"/>
          <p:cNvSpPr txBox="1"/>
          <p:nvPr/>
        </p:nvSpPr>
        <p:spPr>
          <a:xfrm>
            <a:off x="2985358" y="2700209"/>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14</a:t>
            </a:r>
            <a:endParaRPr lang="zh-CN" altLang="en-US" sz="3200" dirty="0">
              <a:solidFill>
                <a:schemeClr val="tx1">
                  <a:lumMod val="95000"/>
                  <a:lumOff val="5000"/>
                </a:schemeClr>
              </a:solidFill>
              <a:ea typeface="楷体_GB2312"/>
            </a:endParaRPr>
          </a:p>
        </p:txBody>
      </p:sp>
      <p:cxnSp>
        <p:nvCxnSpPr>
          <p:cNvPr id="46" name="直接连接符 45"/>
          <p:cNvCxnSpPr/>
          <p:nvPr/>
        </p:nvCxnSpPr>
        <p:spPr>
          <a:xfrm>
            <a:off x="3065770" y="278092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970064" y="2436388"/>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3059832" y="1916832"/>
            <a:ext cx="393056" cy="584775"/>
          </a:xfrm>
          <a:prstGeom prst="rect">
            <a:avLst/>
          </a:prstGeom>
          <a:noFill/>
        </p:spPr>
        <p:txBody>
          <a:bodyPr wrap="none" rtlCol="0">
            <a:spAutoFit/>
          </a:bodyPr>
          <a:lstStyle/>
          <a:p>
            <a:r>
              <a:rPr lang="en-US" altLang="zh-CN" sz="3200" dirty="0" smtClean="0">
                <a:solidFill>
                  <a:srgbClr val="FF0000"/>
                </a:solidFill>
                <a:ea typeface="楷体_GB2312"/>
              </a:rPr>
              <a:t>2</a:t>
            </a:r>
            <a:endParaRPr lang="zh-CN" altLang="en-US" sz="3200" dirty="0">
              <a:solidFill>
                <a:srgbClr val="FF0000"/>
              </a:solidFill>
              <a:ea typeface="楷体_GB2312"/>
            </a:endParaRPr>
          </a:p>
        </p:txBody>
      </p:sp>
      <p:cxnSp>
        <p:nvCxnSpPr>
          <p:cNvPr id="49" name="直接连接符 48"/>
          <p:cNvCxnSpPr/>
          <p:nvPr/>
        </p:nvCxnSpPr>
        <p:spPr>
          <a:xfrm>
            <a:off x="2987824" y="2848580"/>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3059832" y="3060249"/>
            <a:ext cx="393056" cy="584775"/>
          </a:xfrm>
          <a:prstGeom prst="rect">
            <a:avLst/>
          </a:prstGeom>
          <a:noFill/>
        </p:spPr>
        <p:txBody>
          <a:bodyPr wrap="none" rtlCol="0">
            <a:spAutoFit/>
          </a:bodyPr>
          <a:lstStyle/>
          <a:p>
            <a:r>
              <a:rPr lang="en-US" altLang="zh-CN" sz="3200" dirty="0">
                <a:solidFill>
                  <a:srgbClr val="FF0000"/>
                </a:solidFill>
                <a:ea typeface="楷体_GB2312"/>
              </a:rPr>
              <a:t>7</a:t>
            </a:r>
            <a:endParaRPr lang="zh-CN" altLang="en-US" sz="3200" dirty="0">
              <a:solidFill>
                <a:srgbClr val="FF0000"/>
              </a:solidFill>
              <a:ea typeface="楷体_GB2312"/>
            </a:endParaRPr>
          </a:p>
        </p:txBody>
      </p:sp>
      <p:sp>
        <p:nvSpPr>
          <p:cNvPr id="51" name="TextBox 50"/>
          <p:cNvSpPr txBox="1"/>
          <p:nvPr/>
        </p:nvSpPr>
        <p:spPr>
          <a:xfrm>
            <a:off x="3563888" y="2475474"/>
            <a:ext cx="393056" cy="584775"/>
          </a:xfrm>
          <a:prstGeom prst="rect">
            <a:avLst/>
          </a:prstGeom>
          <a:noFill/>
        </p:spPr>
        <p:txBody>
          <a:bodyPr wrap="none" rtlCol="0">
            <a:spAutoFit/>
          </a:bodyPr>
          <a:lstStyle/>
          <a:p>
            <a:r>
              <a:rPr lang="en-US" altLang="zh-CN" sz="3200" dirty="0" smtClean="0">
                <a:solidFill>
                  <a:srgbClr val="FF0000"/>
                </a:solidFill>
                <a:ea typeface="楷体_GB2312"/>
              </a:rPr>
              <a:t>=</a:t>
            </a:r>
            <a:endParaRPr lang="zh-CN" altLang="en-US" sz="3200" dirty="0">
              <a:solidFill>
                <a:srgbClr val="FF0000"/>
              </a:solidFill>
              <a:ea typeface="楷体_GB2312"/>
            </a:endParaRPr>
          </a:p>
        </p:txBody>
      </p:sp>
      <p:sp>
        <p:nvSpPr>
          <p:cNvPr id="52" name="TextBox 51"/>
          <p:cNvSpPr txBox="1"/>
          <p:nvPr/>
        </p:nvSpPr>
        <p:spPr>
          <a:xfrm>
            <a:off x="3890912" y="2279049"/>
            <a:ext cx="393056" cy="584775"/>
          </a:xfrm>
          <a:prstGeom prst="rect">
            <a:avLst/>
          </a:prstGeom>
          <a:noFill/>
        </p:spPr>
        <p:txBody>
          <a:bodyPr wrap="none" rtlCol="0">
            <a:spAutoFit/>
          </a:bodyPr>
          <a:lstStyle/>
          <a:p>
            <a:r>
              <a:rPr lang="en-US" altLang="zh-CN" sz="3200" dirty="0" smtClean="0">
                <a:solidFill>
                  <a:srgbClr val="FF0000"/>
                </a:solidFill>
                <a:ea typeface="楷体_GB2312"/>
              </a:rPr>
              <a:t>2</a:t>
            </a:r>
            <a:endParaRPr lang="zh-CN" altLang="en-US" sz="3200" dirty="0">
              <a:solidFill>
                <a:srgbClr val="FF0000"/>
              </a:solidFill>
              <a:ea typeface="楷体_GB2312"/>
            </a:endParaRPr>
          </a:p>
        </p:txBody>
      </p:sp>
      <p:sp>
        <p:nvSpPr>
          <p:cNvPr id="53" name="TextBox 52"/>
          <p:cNvSpPr txBox="1"/>
          <p:nvPr/>
        </p:nvSpPr>
        <p:spPr>
          <a:xfrm>
            <a:off x="3883466" y="2702386"/>
            <a:ext cx="393056" cy="584775"/>
          </a:xfrm>
          <a:prstGeom prst="rect">
            <a:avLst/>
          </a:prstGeom>
          <a:noFill/>
        </p:spPr>
        <p:txBody>
          <a:bodyPr wrap="none" rtlCol="0">
            <a:spAutoFit/>
          </a:bodyPr>
          <a:lstStyle/>
          <a:p>
            <a:r>
              <a:rPr lang="en-US" altLang="zh-CN" sz="3200" dirty="0" smtClean="0">
                <a:solidFill>
                  <a:srgbClr val="FF0000"/>
                </a:solidFill>
                <a:ea typeface="楷体_GB2312"/>
              </a:rPr>
              <a:t>7</a:t>
            </a:r>
            <a:endParaRPr lang="zh-CN" altLang="en-US" sz="3200" dirty="0">
              <a:solidFill>
                <a:srgbClr val="FF0000"/>
              </a:solidFill>
              <a:ea typeface="楷体_GB2312"/>
            </a:endParaRPr>
          </a:p>
        </p:txBody>
      </p:sp>
      <p:cxnSp>
        <p:nvCxnSpPr>
          <p:cNvPr id="54" name="直接连接符 53"/>
          <p:cNvCxnSpPr/>
          <p:nvPr/>
        </p:nvCxnSpPr>
        <p:spPr>
          <a:xfrm>
            <a:off x="3890912" y="2783105"/>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6987256" y="2348880"/>
            <a:ext cx="393056" cy="584775"/>
          </a:xfrm>
          <a:prstGeom prst="rect">
            <a:avLst/>
          </a:prstGeom>
          <a:noFill/>
        </p:spPr>
        <p:txBody>
          <a:bodyPr wrap="none" rtlCol="0">
            <a:spAutoFit/>
          </a:bodyPr>
          <a:lstStyle/>
          <a:p>
            <a:r>
              <a:rPr lang="en-US" altLang="zh-CN" sz="3200" dirty="0" smtClean="0">
                <a:solidFill>
                  <a:srgbClr val="FF0000"/>
                </a:solidFill>
                <a:ea typeface="楷体_GB2312"/>
              </a:rPr>
              <a:t>4</a:t>
            </a:r>
            <a:endParaRPr lang="zh-CN" altLang="en-US" sz="3200" dirty="0">
              <a:solidFill>
                <a:srgbClr val="FF0000"/>
              </a:solidFill>
              <a:ea typeface="楷体_GB2312"/>
            </a:endParaRPr>
          </a:p>
        </p:txBody>
      </p:sp>
      <p:sp>
        <p:nvSpPr>
          <p:cNvPr id="56" name="TextBox 55"/>
          <p:cNvSpPr txBox="1"/>
          <p:nvPr/>
        </p:nvSpPr>
        <p:spPr>
          <a:xfrm>
            <a:off x="6878712" y="2772217"/>
            <a:ext cx="601447" cy="584775"/>
          </a:xfrm>
          <a:prstGeom prst="rect">
            <a:avLst/>
          </a:prstGeom>
          <a:noFill/>
        </p:spPr>
        <p:txBody>
          <a:bodyPr wrap="none" rtlCol="0">
            <a:spAutoFit/>
          </a:bodyPr>
          <a:lstStyle/>
          <a:p>
            <a:r>
              <a:rPr lang="en-US" altLang="zh-CN" sz="3200" dirty="0" smtClean="0">
                <a:solidFill>
                  <a:srgbClr val="FF0000"/>
                </a:solidFill>
                <a:ea typeface="楷体_GB2312"/>
              </a:rPr>
              <a:t>14</a:t>
            </a:r>
            <a:endParaRPr lang="zh-CN" altLang="en-US" sz="3200" dirty="0">
              <a:solidFill>
                <a:srgbClr val="FF0000"/>
              </a:solidFill>
              <a:ea typeface="楷体_GB2312"/>
            </a:endParaRPr>
          </a:p>
        </p:txBody>
      </p:sp>
      <p:cxnSp>
        <p:nvCxnSpPr>
          <p:cNvPr id="57" name="直接连接符 56"/>
          <p:cNvCxnSpPr/>
          <p:nvPr/>
        </p:nvCxnSpPr>
        <p:spPr>
          <a:xfrm>
            <a:off x="6989712" y="2852936"/>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7287730" y="2556193"/>
            <a:ext cx="596638" cy="584775"/>
          </a:xfrm>
          <a:prstGeom prst="rect">
            <a:avLst/>
          </a:prstGeom>
        </p:spPr>
        <p:txBody>
          <a:bodyPr wrap="none">
            <a:spAutoFit/>
          </a:bodyPr>
          <a:lstStyle/>
          <a:p>
            <a:r>
              <a:rPr lang="zh-CN" altLang="en-US" sz="3200" dirty="0" smtClean="0">
                <a:solidFill>
                  <a:srgbClr val="FF0000"/>
                </a:solidFill>
              </a:rPr>
              <a:t>＜</a:t>
            </a:r>
            <a:endParaRPr lang="zh-CN" altLang="en-US" sz="3200" dirty="0">
              <a:solidFill>
                <a:srgbClr val="FF0000"/>
              </a:solidFill>
            </a:endParaRPr>
          </a:p>
        </p:txBody>
      </p:sp>
      <p:sp>
        <p:nvSpPr>
          <p:cNvPr id="59" name="TextBox 58"/>
          <p:cNvSpPr txBox="1"/>
          <p:nvPr/>
        </p:nvSpPr>
        <p:spPr>
          <a:xfrm>
            <a:off x="7884368" y="2348880"/>
            <a:ext cx="393056" cy="584775"/>
          </a:xfrm>
          <a:prstGeom prst="rect">
            <a:avLst/>
          </a:prstGeom>
          <a:noFill/>
        </p:spPr>
        <p:txBody>
          <a:bodyPr wrap="none" rtlCol="0">
            <a:spAutoFit/>
          </a:bodyPr>
          <a:lstStyle/>
          <a:p>
            <a:r>
              <a:rPr lang="en-US" altLang="zh-CN" sz="3200" dirty="0" smtClean="0">
                <a:solidFill>
                  <a:srgbClr val="FF0000"/>
                </a:solidFill>
                <a:ea typeface="楷体_GB2312"/>
              </a:rPr>
              <a:t>9</a:t>
            </a:r>
            <a:endParaRPr lang="zh-CN" altLang="en-US" sz="3200" dirty="0">
              <a:solidFill>
                <a:srgbClr val="FF0000"/>
              </a:solidFill>
              <a:ea typeface="楷体_GB2312"/>
            </a:endParaRPr>
          </a:p>
        </p:txBody>
      </p:sp>
      <p:sp>
        <p:nvSpPr>
          <p:cNvPr id="60" name="TextBox 59"/>
          <p:cNvSpPr txBox="1"/>
          <p:nvPr/>
        </p:nvSpPr>
        <p:spPr>
          <a:xfrm>
            <a:off x="7786977" y="2772217"/>
            <a:ext cx="601447" cy="584775"/>
          </a:xfrm>
          <a:prstGeom prst="rect">
            <a:avLst/>
          </a:prstGeom>
          <a:noFill/>
        </p:spPr>
        <p:txBody>
          <a:bodyPr wrap="none" rtlCol="0">
            <a:spAutoFit/>
          </a:bodyPr>
          <a:lstStyle/>
          <a:p>
            <a:r>
              <a:rPr lang="en-US" altLang="zh-CN" sz="3200" dirty="0" smtClean="0">
                <a:solidFill>
                  <a:srgbClr val="FF0000"/>
                </a:solidFill>
                <a:ea typeface="楷体_GB2312"/>
              </a:rPr>
              <a:t>21</a:t>
            </a:r>
            <a:endParaRPr lang="zh-CN" altLang="en-US" sz="3200" dirty="0">
              <a:solidFill>
                <a:srgbClr val="FF0000"/>
              </a:solidFill>
              <a:ea typeface="楷体_GB2312"/>
            </a:endParaRPr>
          </a:p>
        </p:txBody>
      </p:sp>
      <p:cxnSp>
        <p:nvCxnSpPr>
          <p:cNvPr id="61" name="直接连接符 60"/>
          <p:cNvCxnSpPr/>
          <p:nvPr/>
        </p:nvCxnSpPr>
        <p:spPr>
          <a:xfrm>
            <a:off x="7897977" y="2852936"/>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4827016" y="2276872"/>
            <a:ext cx="393056" cy="584775"/>
          </a:xfrm>
          <a:prstGeom prst="rect">
            <a:avLst/>
          </a:prstGeom>
          <a:noFill/>
        </p:spPr>
        <p:txBody>
          <a:bodyPr wrap="none" rtlCol="0">
            <a:spAutoFit/>
          </a:bodyPr>
          <a:lstStyle/>
          <a:p>
            <a:r>
              <a:rPr lang="en-US" altLang="zh-CN" sz="3200" dirty="0">
                <a:solidFill>
                  <a:schemeClr val="tx1">
                    <a:lumMod val="95000"/>
                    <a:lumOff val="5000"/>
                  </a:schemeClr>
                </a:solidFill>
                <a:ea typeface="楷体_GB2312"/>
              </a:rPr>
              <a:t>9</a:t>
            </a:r>
            <a:endParaRPr lang="zh-CN" altLang="en-US" sz="3200" dirty="0">
              <a:solidFill>
                <a:schemeClr val="tx1">
                  <a:lumMod val="95000"/>
                  <a:lumOff val="5000"/>
                </a:schemeClr>
              </a:solidFill>
              <a:ea typeface="楷体_GB2312"/>
            </a:endParaRPr>
          </a:p>
        </p:txBody>
      </p:sp>
      <p:sp>
        <p:nvSpPr>
          <p:cNvPr id="63" name="TextBox 62"/>
          <p:cNvSpPr txBox="1"/>
          <p:nvPr/>
        </p:nvSpPr>
        <p:spPr>
          <a:xfrm>
            <a:off x="4713550" y="2700209"/>
            <a:ext cx="601447" cy="584775"/>
          </a:xfrm>
          <a:prstGeom prst="rect">
            <a:avLst/>
          </a:prstGeom>
          <a:noFill/>
        </p:spPr>
        <p:txBody>
          <a:bodyPr wrap="none" rtlCol="0">
            <a:spAutoFit/>
          </a:bodyPr>
          <a:lstStyle/>
          <a:p>
            <a:r>
              <a:rPr lang="en-US" altLang="zh-CN" sz="3200" dirty="0">
                <a:solidFill>
                  <a:schemeClr val="tx1">
                    <a:lumMod val="95000"/>
                    <a:lumOff val="5000"/>
                  </a:schemeClr>
                </a:solidFill>
                <a:ea typeface="楷体_GB2312"/>
              </a:rPr>
              <a:t>21</a:t>
            </a:r>
            <a:endParaRPr lang="zh-CN" altLang="en-US" sz="3200" dirty="0">
              <a:solidFill>
                <a:schemeClr val="tx1">
                  <a:lumMod val="95000"/>
                  <a:lumOff val="5000"/>
                </a:schemeClr>
              </a:solidFill>
              <a:ea typeface="楷体_GB2312"/>
            </a:endParaRPr>
          </a:p>
        </p:txBody>
      </p:sp>
      <p:cxnSp>
        <p:nvCxnSpPr>
          <p:cNvPr id="64" name="直接连接符 63"/>
          <p:cNvCxnSpPr/>
          <p:nvPr/>
        </p:nvCxnSpPr>
        <p:spPr>
          <a:xfrm>
            <a:off x="4793962" y="278092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698256" y="2436388"/>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4788024" y="1916832"/>
            <a:ext cx="393056" cy="584775"/>
          </a:xfrm>
          <a:prstGeom prst="rect">
            <a:avLst/>
          </a:prstGeom>
          <a:noFill/>
        </p:spPr>
        <p:txBody>
          <a:bodyPr wrap="none" rtlCol="0">
            <a:spAutoFit/>
          </a:bodyPr>
          <a:lstStyle/>
          <a:p>
            <a:r>
              <a:rPr lang="en-US" altLang="zh-CN" sz="3200" dirty="0" smtClean="0">
                <a:solidFill>
                  <a:srgbClr val="FF0000"/>
                </a:solidFill>
                <a:ea typeface="楷体_GB2312"/>
              </a:rPr>
              <a:t>3</a:t>
            </a:r>
            <a:endParaRPr lang="zh-CN" altLang="en-US" sz="3200" dirty="0">
              <a:solidFill>
                <a:srgbClr val="FF0000"/>
              </a:solidFill>
              <a:ea typeface="楷体_GB2312"/>
            </a:endParaRPr>
          </a:p>
        </p:txBody>
      </p:sp>
      <p:cxnSp>
        <p:nvCxnSpPr>
          <p:cNvPr id="67" name="直接连接符 66"/>
          <p:cNvCxnSpPr/>
          <p:nvPr/>
        </p:nvCxnSpPr>
        <p:spPr>
          <a:xfrm>
            <a:off x="4716016" y="2848580"/>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4788024" y="3060249"/>
            <a:ext cx="393056" cy="584775"/>
          </a:xfrm>
          <a:prstGeom prst="rect">
            <a:avLst/>
          </a:prstGeom>
          <a:noFill/>
        </p:spPr>
        <p:txBody>
          <a:bodyPr wrap="none" rtlCol="0">
            <a:spAutoFit/>
          </a:bodyPr>
          <a:lstStyle/>
          <a:p>
            <a:r>
              <a:rPr lang="en-US" altLang="zh-CN" sz="3200" dirty="0" smtClean="0">
                <a:solidFill>
                  <a:srgbClr val="FF0000"/>
                </a:solidFill>
                <a:ea typeface="楷体_GB2312"/>
              </a:rPr>
              <a:t>7</a:t>
            </a:r>
            <a:endParaRPr lang="zh-CN" altLang="en-US" sz="3200" dirty="0">
              <a:solidFill>
                <a:srgbClr val="FF0000"/>
              </a:solidFill>
              <a:ea typeface="楷体_GB2312"/>
            </a:endParaRPr>
          </a:p>
        </p:txBody>
      </p:sp>
      <p:sp>
        <p:nvSpPr>
          <p:cNvPr id="69" name="TextBox 68"/>
          <p:cNvSpPr txBox="1"/>
          <p:nvPr/>
        </p:nvSpPr>
        <p:spPr>
          <a:xfrm>
            <a:off x="5292080" y="2475474"/>
            <a:ext cx="393056" cy="584775"/>
          </a:xfrm>
          <a:prstGeom prst="rect">
            <a:avLst/>
          </a:prstGeom>
          <a:noFill/>
        </p:spPr>
        <p:txBody>
          <a:bodyPr wrap="none" rtlCol="0">
            <a:spAutoFit/>
          </a:bodyPr>
          <a:lstStyle/>
          <a:p>
            <a:r>
              <a:rPr lang="en-US" altLang="zh-CN" sz="3200" dirty="0" smtClean="0">
                <a:solidFill>
                  <a:srgbClr val="FF0000"/>
                </a:solidFill>
                <a:ea typeface="楷体_GB2312"/>
              </a:rPr>
              <a:t>=</a:t>
            </a:r>
            <a:endParaRPr lang="zh-CN" altLang="en-US" sz="3200" dirty="0">
              <a:solidFill>
                <a:srgbClr val="FF0000"/>
              </a:solidFill>
              <a:ea typeface="楷体_GB2312"/>
            </a:endParaRPr>
          </a:p>
        </p:txBody>
      </p:sp>
      <p:sp>
        <p:nvSpPr>
          <p:cNvPr id="70" name="TextBox 69"/>
          <p:cNvSpPr txBox="1"/>
          <p:nvPr/>
        </p:nvSpPr>
        <p:spPr>
          <a:xfrm>
            <a:off x="5619104" y="2279049"/>
            <a:ext cx="393056" cy="584775"/>
          </a:xfrm>
          <a:prstGeom prst="rect">
            <a:avLst/>
          </a:prstGeom>
          <a:noFill/>
        </p:spPr>
        <p:txBody>
          <a:bodyPr wrap="none" rtlCol="0">
            <a:spAutoFit/>
          </a:bodyPr>
          <a:lstStyle/>
          <a:p>
            <a:r>
              <a:rPr lang="en-US" altLang="zh-CN" sz="3200" dirty="0" smtClean="0">
                <a:solidFill>
                  <a:srgbClr val="FF0000"/>
                </a:solidFill>
                <a:ea typeface="楷体_GB2312"/>
              </a:rPr>
              <a:t>3</a:t>
            </a:r>
            <a:endParaRPr lang="zh-CN" altLang="en-US" sz="3200" dirty="0">
              <a:solidFill>
                <a:srgbClr val="FF0000"/>
              </a:solidFill>
              <a:ea typeface="楷体_GB2312"/>
            </a:endParaRPr>
          </a:p>
        </p:txBody>
      </p:sp>
      <p:sp>
        <p:nvSpPr>
          <p:cNvPr id="71" name="TextBox 70"/>
          <p:cNvSpPr txBox="1"/>
          <p:nvPr/>
        </p:nvSpPr>
        <p:spPr>
          <a:xfrm>
            <a:off x="5611658" y="2702386"/>
            <a:ext cx="393056" cy="584775"/>
          </a:xfrm>
          <a:prstGeom prst="rect">
            <a:avLst/>
          </a:prstGeom>
          <a:noFill/>
        </p:spPr>
        <p:txBody>
          <a:bodyPr wrap="none" rtlCol="0">
            <a:spAutoFit/>
          </a:bodyPr>
          <a:lstStyle/>
          <a:p>
            <a:r>
              <a:rPr lang="en-US" altLang="zh-CN" sz="3200" dirty="0" smtClean="0">
                <a:solidFill>
                  <a:srgbClr val="FF0000"/>
                </a:solidFill>
                <a:ea typeface="楷体_GB2312"/>
              </a:rPr>
              <a:t>7</a:t>
            </a:r>
            <a:endParaRPr lang="zh-CN" altLang="en-US" sz="3200" dirty="0">
              <a:solidFill>
                <a:srgbClr val="FF0000"/>
              </a:solidFill>
              <a:ea typeface="楷体_GB2312"/>
            </a:endParaRPr>
          </a:p>
        </p:txBody>
      </p:sp>
      <p:cxnSp>
        <p:nvCxnSpPr>
          <p:cNvPr id="72" name="直接连接符 71"/>
          <p:cNvCxnSpPr/>
          <p:nvPr/>
        </p:nvCxnSpPr>
        <p:spPr>
          <a:xfrm>
            <a:off x="5619104" y="2783105"/>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827584" y="4293096"/>
            <a:ext cx="596638" cy="584775"/>
          </a:xfrm>
          <a:prstGeom prst="rect">
            <a:avLst/>
          </a:prstGeom>
        </p:spPr>
        <p:txBody>
          <a:bodyPr wrap="none">
            <a:spAutoFit/>
          </a:bodyPr>
          <a:lstStyle/>
          <a:p>
            <a:r>
              <a:rPr lang="zh-CN" altLang="zh-CN" sz="3200" dirty="0">
                <a:solidFill>
                  <a:srgbClr val="000000"/>
                </a:solidFill>
                <a:latin typeface="+mn-ea"/>
                <a:ea typeface="+mn-ea"/>
                <a:cs typeface="Times New Roman" panose="02020603050405020304" pitchFamily="18" charset="0"/>
              </a:rPr>
              <a:t>和</a:t>
            </a:r>
            <a:endParaRPr lang="zh-CN" altLang="en-US" sz="3200" dirty="0">
              <a:latin typeface="+mn-ea"/>
              <a:ea typeface="+mn-ea"/>
            </a:endParaRPr>
          </a:p>
        </p:txBody>
      </p:sp>
      <p:sp>
        <p:nvSpPr>
          <p:cNvPr id="74" name="TextBox 73"/>
          <p:cNvSpPr txBox="1"/>
          <p:nvPr/>
        </p:nvSpPr>
        <p:spPr>
          <a:xfrm>
            <a:off x="323528" y="4149080"/>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70</a:t>
            </a:r>
            <a:endParaRPr lang="zh-CN" altLang="en-US" sz="3200" dirty="0">
              <a:solidFill>
                <a:schemeClr val="tx1">
                  <a:lumMod val="95000"/>
                  <a:lumOff val="5000"/>
                </a:schemeClr>
              </a:solidFill>
              <a:ea typeface="楷体_GB2312"/>
            </a:endParaRPr>
          </a:p>
        </p:txBody>
      </p:sp>
      <p:sp>
        <p:nvSpPr>
          <p:cNvPr id="75" name="TextBox 74"/>
          <p:cNvSpPr txBox="1"/>
          <p:nvPr/>
        </p:nvSpPr>
        <p:spPr>
          <a:xfrm>
            <a:off x="323528" y="457241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35</a:t>
            </a:r>
            <a:endParaRPr lang="zh-CN" altLang="en-US" sz="3200" dirty="0">
              <a:solidFill>
                <a:schemeClr val="tx1">
                  <a:lumMod val="95000"/>
                  <a:lumOff val="5000"/>
                </a:schemeClr>
              </a:solidFill>
              <a:ea typeface="楷体_GB2312"/>
            </a:endParaRPr>
          </a:p>
        </p:txBody>
      </p:sp>
      <p:cxnSp>
        <p:nvCxnSpPr>
          <p:cNvPr id="76" name="直接连接符 75"/>
          <p:cNvCxnSpPr/>
          <p:nvPr/>
        </p:nvCxnSpPr>
        <p:spPr>
          <a:xfrm>
            <a:off x="434528" y="46531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1378265" y="4149080"/>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90</a:t>
            </a:r>
            <a:endParaRPr lang="zh-CN" altLang="en-US" sz="3200" dirty="0">
              <a:solidFill>
                <a:schemeClr val="tx1">
                  <a:lumMod val="95000"/>
                  <a:lumOff val="5000"/>
                </a:schemeClr>
              </a:solidFill>
              <a:ea typeface="楷体_GB2312"/>
            </a:endParaRPr>
          </a:p>
        </p:txBody>
      </p:sp>
      <p:sp>
        <p:nvSpPr>
          <p:cNvPr id="78" name="TextBox 77"/>
          <p:cNvSpPr txBox="1"/>
          <p:nvPr/>
        </p:nvSpPr>
        <p:spPr>
          <a:xfrm>
            <a:off x="1378265" y="457241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40</a:t>
            </a:r>
            <a:endParaRPr lang="zh-CN" altLang="en-US" sz="3200" dirty="0">
              <a:solidFill>
                <a:schemeClr val="tx1">
                  <a:lumMod val="95000"/>
                  <a:lumOff val="5000"/>
                </a:schemeClr>
              </a:solidFill>
              <a:ea typeface="楷体_GB2312"/>
            </a:endParaRPr>
          </a:p>
        </p:txBody>
      </p:sp>
      <p:cxnSp>
        <p:nvCxnSpPr>
          <p:cNvPr id="79" name="直接连接符 78"/>
          <p:cNvCxnSpPr/>
          <p:nvPr/>
        </p:nvCxnSpPr>
        <p:spPr>
          <a:xfrm>
            <a:off x="1463882" y="46531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2987824" y="4149080"/>
            <a:ext cx="601447" cy="584775"/>
          </a:xfrm>
          <a:prstGeom prst="rect">
            <a:avLst/>
          </a:prstGeom>
          <a:noFill/>
        </p:spPr>
        <p:txBody>
          <a:bodyPr wrap="none" rtlCol="0">
            <a:spAutoFit/>
          </a:bodyPr>
          <a:lstStyle/>
          <a:p>
            <a:r>
              <a:rPr lang="en-US" altLang="zh-CN" sz="3200" dirty="0">
                <a:solidFill>
                  <a:schemeClr val="tx1">
                    <a:lumMod val="95000"/>
                    <a:lumOff val="5000"/>
                  </a:schemeClr>
                </a:solidFill>
                <a:ea typeface="楷体_GB2312"/>
              </a:rPr>
              <a:t>70</a:t>
            </a:r>
            <a:endParaRPr lang="zh-CN" altLang="en-US" sz="3200" dirty="0">
              <a:solidFill>
                <a:schemeClr val="tx1">
                  <a:lumMod val="95000"/>
                  <a:lumOff val="5000"/>
                </a:schemeClr>
              </a:solidFill>
              <a:ea typeface="楷体_GB2312"/>
            </a:endParaRPr>
          </a:p>
        </p:txBody>
      </p:sp>
      <p:sp>
        <p:nvSpPr>
          <p:cNvPr id="81" name="TextBox 80"/>
          <p:cNvSpPr txBox="1"/>
          <p:nvPr/>
        </p:nvSpPr>
        <p:spPr>
          <a:xfrm>
            <a:off x="2985358" y="4572417"/>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35</a:t>
            </a:r>
            <a:endParaRPr lang="zh-CN" altLang="en-US" sz="3200" dirty="0">
              <a:solidFill>
                <a:schemeClr val="tx1">
                  <a:lumMod val="95000"/>
                  <a:lumOff val="5000"/>
                </a:schemeClr>
              </a:solidFill>
              <a:ea typeface="楷体_GB2312"/>
            </a:endParaRPr>
          </a:p>
        </p:txBody>
      </p:sp>
      <p:cxnSp>
        <p:nvCxnSpPr>
          <p:cNvPr id="82" name="直接连接符 81"/>
          <p:cNvCxnSpPr/>
          <p:nvPr/>
        </p:nvCxnSpPr>
        <p:spPr>
          <a:xfrm>
            <a:off x="3065770" y="46531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2970064" y="4308596"/>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3059832" y="3789040"/>
            <a:ext cx="393056" cy="584775"/>
          </a:xfrm>
          <a:prstGeom prst="rect">
            <a:avLst/>
          </a:prstGeom>
          <a:noFill/>
        </p:spPr>
        <p:txBody>
          <a:bodyPr wrap="none" rtlCol="0">
            <a:spAutoFit/>
          </a:bodyPr>
          <a:lstStyle/>
          <a:p>
            <a:r>
              <a:rPr lang="en-US" altLang="zh-CN" sz="3200" dirty="0" smtClean="0">
                <a:solidFill>
                  <a:srgbClr val="FF0000"/>
                </a:solidFill>
                <a:ea typeface="楷体_GB2312"/>
              </a:rPr>
              <a:t>2</a:t>
            </a:r>
            <a:endParaRPr lang="zh-CN" altLang="en-US" sz="3200" dirty="0">
              <a:solidFill>
                <a:srgbClr val="FF0000"/>
              </a:solidFill>
              <a:ea typeface="楷体_GB2312"/>
            </a:endParaRPr>
          </a:p>
        </p:txBody>
      </p:sp>
      <p:cxnSp>
        <p:nvCxnSpPr>
          <p:cNvPr id="85" name="直接连接符 84"/>
          <p:cNvCxnSpPr/>
          <p:nvPr/>
        </p:nvCxnSpPr>
        <p:spPr>
          <a:xfrm>
            <a:off x="2987824" y="4720788"/>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3059832" y="4932457"/>
            <a:ext cx="393056" cy="584775"/>
          </a:xfrm>
          <a:prstGeom prst="rect">
            <a:avLst/>
          </a:prstGeom>
          <a:noFill/>
        </p:spPr>
        <p:txBody>
          <a:bodyPr wrap="none" rtlCol="0">
            <a:spAutoFit/>
          </a:bodyPr>
          <a:lstStyle/>
          <a:p>
            <a:r>
              <a:rPr lang="en-US" altLang="zh-CN" sz="3200" dirty="0" smtClean="0">
                <a:solidFill>
                  <a:srgbClr val="FF0000"/>
                </a:solidFill>
                <a:ea typeface="楷体_GB2312"/>
              </a:rPr>
              <a:t>1</a:t>
            </a:r>
            <a:endParaRPr lang="zh-CN" altLang="en-US" sz="3200" dirty="0">
              <a:solidFill>
                <a:srgbClr val="FF0000"/>
              </a:solidFill>
              <a:ea typeface="楷体_GB2312"/>
            </a:endParaRPr>
          </a:p>
        </p:txBody>
      </p:sp>
      <p:sp>
        <p:nvSpPr>
          <p:cNvPr id="87" name="TextBox 86"/>
          <p:cNvSpPr txBox="1"/>
          <p:nvPr/>
        </p:nvSpPr>
        <p:spPr>
          <a:xfrm>
            <a:off x="3563888" y="4347682"/>
            <a:ext cx="393056" cy="584775"/>
          </a:xfrm>
          <a:prstGeom prst="rect">
            <a:avLst/>
          </a:prstGeom>
          <a:noFill/>
        </p:spPr>
        <p:txBody>
          <a:bodyPr wrap="none" rtlCol="0">
            <a:spAutoFit/>
          </a:bodyPr>
          <a:lstStyle/>
          <a:p>
            <a:r>
              <a:rPr lang="en-US" altLang="zh-CN" sz="3200" dirty="0" smtClean="0">
                <a:solidFill>
                  <a:srgbClr val="FF0000"/>
                </a:solidFill>
                <a:ea typeface="楷体_GB2312"/>
              </a:rPr>
              <a:t>=</a:t>
            </a:r>
            <a:endParaRPr lang="zh-CN" altLang="en-US" sz="3200" dirty="0">
              <a:solidFill>
                <a:srgbClr val="FF0000"/>
              </a:solidFill>
              <a:ea typeface="楷体_GB2312"/>
            </a:endParaRPr>
          </a:p>
        </p:txBody>
      </p:sp>
      <p:sp>
        <p:nvSpPr>
          <p:cNvPr id="88" name="TextBox 87"/>
          <p:cNvSpPr txBox="1"/>
          <p:nvPr/>
        </p:nvSpPr>
        <p:spPr>
          <a:xfrm>
            <a:off x="3890912" y="4356393"/>
            <a:ext cx="393056" cy="584775"/>
          </a:xfrm>
          <a:prstGeom prst="rect">
            <a:avLst/>
          </a:prstGeom>
          <a:noFill/>
        </p:spPr>
        <p:txBody>
          <a:bodyPr wrap="none" rtlCol="0">
            <a:spAutoFit/>
          </a:bodyPr>
          <a:lstStyle/>
          <a:p>
            <a:r>
              <a:rPr lang="en-US" altLang="zh-CN" sz="3200" dirty="0" smtClean="0">
                <a:solidFill>
                  <a:srgbClr val="FF0000"/>
                </a:solidFill>
                <a:ea typeface="楷体_GB2312"/>
              </a:rPr>
              <a:t>2</a:t>
            </a:r>
            <a:endParaRPr lang="zh-CN" altLang="en-US" sz="3200" dirty="0">
              <a:solidFill>
                <a:srgbClr val="FF0000"/>
              </a:solidFill>
              <a:ea typeface="楷体_GB2312"/>
            </a:endParaRPr>
          </a:p>
        </p:txBody>
      </p:sp>
      <p:sp>
        <p:nvSpPr>
          <p:cNvPr id="91" name="TextBox 90"/>
          <p:cNvSpPr txBox="1"/>
          <p:nvPr/>
        </p:nvSpPr>
        <p:spPr>
          <a:xfrm>
            <a:off x="6876256" y="4221088"/>
            <a:ext cx="601447" cy="584775"/>
          </a:xfrm>
          <a:prstGeom prst="rect">
            <a:avLst/>
          </a:prstGeom>
          <a:noFill/>
        </p:spPr>
        <p:txBody>
          <a:bodyPr wrap="none" rtlCol="0">
            <a:spAutoFit/>
          </a:bodyPr>
          <a:lstStyle/>
          <a:p>
            <a:r>
              <a:rPr lang="en-US" altLang="zh-CN" sz="3200" dirty="0">
                <a:solidFill>
                  <a:srgbClr val="FF0000"/>
                </a:solidFill>
                <a:ea typeface="楷体_GB2312"/>
              </a:rPr>
              <a:t>70</a:t>
            </a:r>
            <a:endParaRPr lang="zh-CN" altLang="en-US" sz="3200" dirty="0">
              <a:solidFill>
                <a:srgbClr val="FF0000"/>
              </a:solidFill>
              <a:ea typeface="楷体_GB2312"/>
            </a:endParaRPr>
          </a:p>
        </p:txBody>
      </p:sp>
      <p:sp>
        <p:nvSpPr>
          <p:cNvPr id="92" name="TextBox 91"/>
          <p:cNvSpPr txBox="1"/>
          <p:nvPr/>
        </p:nvSpPr>
        <p:spPr>
          <a:xfrm>
            <a:off x="6878712" y="4644425"/>
            <a:ext cx="601447" cy="584775"/>
          </a:xfrm>
          <a:prstGeom prst="rect">
            <a:avLst/>
          </a:prstGeom>
          <a:noFill/>
        </p:spPr>
        <p:txBody>
          <a:bodyPr wrap="none" rtlCol="0">
            <a:spAutoFit/>
          </a:bodyPr>
          <a:lstStyle/>
          <a:p>
            <a:r>
              <a:rPr lang="en-US" altLang="zh-CN" sz="3200" dirty="0" smtClean="0">
                <a:solidFill>
                  <a:srgbClr val="FF0000"/>
                </a:solidFill>
                <a:ea typeface="楷体_GB2312"/>
              </a:rPr>
              <a:t>35</a:t>
            </a:r>
            <a:endParaRPr lang="en-US" altLang="zh-CN" sz="3200" dirty="0">
              <a:solidFill>
                <a:srgbClr val="FF0000"/>
              </a:solidFill>
              <a:ea typeface="楷体_GB2312"/>
            </a:endParaRPr>
          </a:p>
        </p:txBody>
      </p:sp>
      <p:cxnSp>
        <p:nvCxnSpPr>
          <p:cNvPr id="93" name="直接连接符 92"/>
          <p:cNvCxnSpPr/>
          <p:nvPr/>
        </p:nvCxnSpPr>
        <p:spPr>
          <a:xfrm>
            <a:off x="6989712" y="4725144"/>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4" name="矩形 93"/>
          <p:cNvSpPr/>
          <p:nvPr/>
        </p:nvSpPr>
        <p:spPr>
          <a:xfrm>
            <a:off x="7308304" y="4428401"/>
            <a:ext cx="596638" cy="584775"/>
          </a:xfrm>
          <a:prstGeom prst="rect">
            <a:avLst/>
          </a:prstGeom>
        </p:spPr>
        <p:txBody>
          <a:bodyPr wrap="none">
            <a:spAutoFit/>
          </a:bodyPr>
          <a:lstStyle/>
          <a:p>
            <a:r>
              <a:rPr lang="zh-CN" altLang="en-US" sz="3200" dirty="0" smtClean="0">
                <a:solidFill>
                  <a:srgbClr val="FF0000"/>
                </a:solidFill>
              </a:rPr>
              <a:t>＜</a:t>
            </a:r>
            <a:endParaRPr lang="zh-CN" altLang="en-US" sz="3200" dirty="0">
              <a:solidFill>
                <a:srgbClr val="FF0000"/>
              </a:solidFill>
            </a:endParaRPr>
          </a:p>
        </p:txBody>
      </p:sp>
      <p:sp>
        <p:nvSpPr>
          <p:cNvPr id="95" name="TextBox 94"/>
          <p:cNvSpPr txBox="1"/>
          <p:nvPr/>
        </p:nvSpPr>
        <p:spPr>
          <a:xfrm>
            <a:off x="7786977" y="4221088"/>
            <a:ext cx="601447" cy="584775"/>
          </a:xfrm>
          <a:prstGeom prst="rect">
            <a:avLst/>
          </a:prstGeom>
          <a:noFill/>
        </p:spPr>
        <p:txBody>
          <a:bodyPr wrap="none" rtlCol="0">
            <a:spAutoFit/>
          </a:bodyPr>
          <a:lstStyle/>
          <a:p>
            <a:r>
              <a:rPr lang="en-US" altLang="zh-CN" sz="3200" dirty="0">
                <a:solidFill>
                  <a:srgbClr val="FF0000"/>
                </a:solidFill>
                <a:ea typeface="楷体_GB2312"/>
              </a:rPr>
              <a:t>90</a:t>
            </a:r>
            <a:endParaRPr lang="zh-CN" altLang="en-US" sz="3200" dirty="0">
              <a:solidFill>
                <a:srgbClr val="FF0000"/>
              </a:solidFill>
              <a:ea typeface="楷体_GB2312"/>
            </a:endParaRPr>
          </a:p>
        </p:txBody>
      </p:sp>
      <p:sp>
        <p:nvSpPr>
          <p:cNvPr id="96" name="TextBox 95"/>
          <p:cNvSpPr txBox="1"/>
          <p:nvPr/>
        </p:nvSpPr>
        <p:spPr>
          <a:xfrm>
            <a:off x="7786977" y="4644425"/>
            <a:ext cx="601447" cy="584775"/>
          </a:xfrm>
          <a:prstGeom prst="rect">
            <a:avLst/>
          </a:prstGeom>
          <a:noFill/>
        </p:spPr>
        <p:txBody>
          <a:bodyPr wrap="none" rtlCol="0">
            <a:spAutoFit/>
          </a:bodyPr>
          <a:lstStyle/>
          <a:p>
            <a:r>
              <a:rPr lang="en-US" altLang="zh-CN" sz="3200" dirty="0">
                <a:solidFill>
                  <a:srgbClr val="FF0000"/>
                </a:solidFill>
                <a:ea typeface="楷体_GB2312"/>
              </a:rPr>
              <a:t>40</a:t>
            </a:r>
            <a:endParaRPr lang="zh-CN" altLang="en-US" sz="3200" dirty="0">
              <a:solidFill>
                <a:srgbClr val="FF0000"/>
              </a:solidFill>
              <a:ea typeface="楷体_GB2312"/>
            </a:endParaRPr>
          </a:p>
        </p:txBody>
      </p:sp>
      <p:cxnSp>
        <p:nvCxnSpPr>
          <p:cNvPr id="97" name="直接连接符 96"/>
          <p:cNvCxnSpPr/>
          <p:nvPr/>
        </p:nvCxnSpPr>
        <p:spPr>
          <a:xfrm>
            <a:off x="7897977" y="4725144"/>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8" name="TextBox 97"/>
          <p:cNvSpPr txBox="1"/>
          <p:nvPr/>
        </p:nvSpPr>
        <p:spPr>
          <a:xfrm>
            <a:off x="4690633" y="4149080"/>
            <a:ext cx="601447" cy="584775"/>
          </a:xfrm>
          <a:prstGeom prst="rect">
            <a:avLst/>
          </a:prstGeom>
          <a:noFill/>
        </p:spPr>
        <p:txBody>
          <a:bodyPr wrap="none" rtlCol="0">
            <a:spAutoFit/>
          </a:bodyPr>
          <a:lstStyle/>
          <a:p>
            <a:r>
              <a:rPr lang="en-US" altLang="zh-CN" sz="3200" dirty="0">
                <a:solidFill>
                  <a:schemeClr val="tx1">
                    <a:lumMod val="95000"/>
                    <a:lumOff val="5000"/>
                  </a:schemeClr>
                </a:solidFill>
                <a:ea typeface="楷体_GB2312"/>
              </a:rPr>
              <a:t>90</a:t>
            </a:r>
            <a:endParaRPr lang="zh-CN" altLang="en-US" sz="3200" dirty="0">
              <a:solidFill>
                <a:schemeClr val="tx1">
                  <a:lumMod val="95000"/>
                  <a:lumOff val="5000"/>
                </a:schemeClr>
              </a:solidFill>
              <a:ea typeface="楷体_GB2312"/>
            </a:endParaRPr>
          </a:p>
        </p:txBody>
      </p:sp>
      <p:sp>
        <p:nvSpPr>
          <p:cNvPr id="99" name="TextBox 98"/>
          <p:cNvSpPr txBox="1"/>
          <p:nvPr/>
        </p:nvSpPr>
        <p:spPr>
          <a:xfrm>
            <a:off x="4713550" y="4572417"/>
            <a:ext cx="601447" cy="584775"/>
          </a:xfrm>
          <a:prstGeom prst="rect">
            <a:avLst/>
          </a:prstGeom>
          <a:noFill/>
        </p:spPr>
        <p:txBody>
          <a:bodyPr wrap="none" rtlCol="0">
            <a:spAutoFit/>
          </a:bodyPr>
          <a:lstStyle/>
          <a:p>
            <a:r>
              <a:rPr lang="en-US" altLang="zh-CN" sz="3200" dirty="0">
                <a:solidFill>
                  <a:schemeClr val="tx1">
                    <a:lumMod val="95000"/>
                    <a:lumOff val="5000"/>
                  </a:schemeClr>
                </a:solidFill>
                <a:ea typeface="楷体_GB2312"/>
              </a:rPr>
              <a:t>40</a:t>
            </a:r>
            <a:endParaRPr lang="zh-CN" altLang="en-US" sz="3200" dirty="0">
              <a:solidFill>
                <a:schemeClr val="tx1">
                  <a:lumMod val="95000"/>
                  <a:lumOff val="5000"/>
                </a:schemeClr>
              </a:solidFill>
              <a:ea typeface="楷体_GB2312"/>
            </a:endParaRPr>
          </a:p>
        </p:txBody>
      </p:sp>
      <p:cxnSp>
        <p:nvCxnSpPr>
          <p:cNvPr id="100" name="直接连接符 99"/>
          <p:cNvCxnSpPr/>
          <p:nvPr/>
        </p:nvCxnSpPr>
        <p:spPr>
          <a:xfrm>
            <a:off x="4793962" y="46531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4698256" y="4308596"/>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02" name="TextBox 101"/>
          <p:cNvSpPr txBox="1"/>
          <p:nvPr/>
        </p:nvSpPr>
        <p:spPr>
          <a:xfrm>
            <a:off x="4788024" y="3789040"/>
            <a:ext cx="393056" cy="584775"/>
          </a:xfrm>
          <a:prstGeom prst="rect">
            <a:avLst/>
          </a:prstGeom>
          <a:noFill/>
        </p:spPr>
        <p:txBody>
          <a:bodyPr wrap="none" rtlCol="0">
            <a:spAutoFit/>
          </a:bodyPr>
          <a:lstStyle/>
          <a:p>
            <a:r>
              <a:rPr lang="en-US" altLang="zh-CN" sz="3200" dirty="0" smtClean="0">
                <a:solidFill>
                  <a:srgbClr val="FF0000"/>
                </a:solidFill>
                <a:ea typeface="楷体_GB2312"/>
              </a:rPr>
              <a:t>9</a:t>
            </a:r>
            <a:endParaRPr lang="zh-CN" altLang="en-US" sz="3200" dirty="0">
              <a:solidFill>
                <a:srgbClr val="FF0000"/>
              </a:solidFill>
              <a:ea typeface="楷体_GB2312"/>
            </a:endParaRPr>
          </a:p>
        </p:txBody>
      </p:sp>
      <p:cxnSp>
        <p:nvCxnSpPr>
          <p:cNvPr id="103" name="直接连接符 102"/>
          <p:cNvCxnSpPr/>
          <p:nvPr/>
        </p:nvCxnSpPr>
        <p:spPr>
          <a:xfrm>
            <a:off x="4716016" y="4720788"/>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4788024" y="4932457"/>
            <a:ext cx="393056" cy="584775"/>
          </a:xfrm>
          <a:prstGeom prst="rect">
            <a:avLst/>
          </a:prstGeom>
          <a:noFill/>
        </p:spPr>
        <p:txBody>
          <a:bodyPr wrap="none" rtlCol="0">
            <a:spAutoFit/>
          </a:bodyPr>
          <a:lstStyle/>
          <a:p>
            <a:r>
              <a:rPr lang="en-US" altLang="zh-CN" sz="3200" dirty="0" smtClean="0">
                <a:solidFill>
                  <a:srgbClr val="FF0000"/>
                </a:solidFill>
                <a:ea typeface="楷体_GB2312"/>
              </a:rPr>
              <a:t>4</a:t>
            </a:r>
            <a:endParaRPr lang="zh-CN" altLang="en-US" sz="3200" dirty="0">
              <a:solidFill>
                <a:srgbClr val="FF0000"/>
              </a:solidFill>
              <a:ea typeface="楷体_GB2312"/>
            </a:endParaRPr>
          </a:p>
        </p:txBody>
      </p:sp>
      <p:sp>
        <p:nvSpPr>
          <p:cNvPr id="105" name="TextBox 104"/>
          <p:cNvSpPr txBox="1"/>
          <p:nvPr/>
        </p:nvSpPr>
        <p:spPr>
          <a:xfrm>
            <a:off x="5292080" y="4347682"/>
            <a:ext cx="393056" cy="584775"/>
          </a:xfrm>
          <a:prstGeom prst="rect">
            <a:avLst/>
          </a:prstGeom>
          <a:noFill/>
        </p:spPr>
        <p:txBody>
          <a:bodyPr wrap="none" rtlCol="0">
            <a:spAutoFit/>
          </a:bodyPr>
          <a:lstStyle/>
          <a:p>
            <a:r>
              <a:rPr lang="en-US" altLang="zh-CN" sz="3200" dirty="0" smtClean="0">
                <a:solidFill>
                  <a:srgbClr val="FF0000"/>
                </a:solidFill>
                <a:ea typeface="楷体_GB2312"/>
              </a:rPr>
              <a:t>=</a:t>
            </a:r>
            <a:endParaRPr lang="zh-CN" altLang="en-US" sz="3200" dirty="0">
              <a:solidFill>
                <a:srgbClr val="FF0000"/>
              </a:solidFill>
              <a:ea typeface="楷体_GB2312"/>
            </a:endParaRPr>
          </a:p>
        </p:txBody>
      </p:sp>
      <p:sp>
        <p:nvSpPr>
          <p:cNvPr id="106" name="TextBox 105"/>
          <p:cNvSpPr txBox="1"/>
          <p:nvPr/>
        </p:nvSpPr>
        <p:spPr>
          <a:xfrm>
            <a:off x="5835128" y="4151257"/>
            <a:ext cx="393056" cy="584775"/>
          </a:xfrm>
          <a:prstGeom prst="rect">
            <a:avLst/>
          </a:prstGeom>
          <a:noFill/>
        </p:spPr>
        <p:txBody>
          <a:bodyPr wrap="none" rtlCol="0">
            <a:spAutoFit/>
          </a:bodyPr>
          <a:lstStyle/>
          <a:p>
            <a:r>
              <a:rPr lang="en-US" altLang="zh-CN" sz="3200" dirty="0" smtClean="0">
                <a:solidFill>
                  <a:srgbClr val="FF0000"/>
                </a:solidFill>
                <a:ea typeface="楷体_GB2312"/>
              </a:rPr>
              <a:t>1</a:t>
            </a:r>
            <a:endParaRPr lang="zh-CN" altLang="en-US" sz="3200" dirty="0">
              <a:solidFill>
                <a:srgbClr val="FF0000"/>
              </a:solidFill>
              <a:ea typeface="楷体_GB2312"/>
            </a:endParaRPr>
          </a:p>
        </p:txBody>
      </p:sp>
      <p:sp>
        <p:nvSpPr>
          <p:cNvPr id="107" name="TextBox 106"/>
          <p:cNvSpPr txBox="1"/>
          <p:nvPr/>
        </p:nvSpPr>
        <p:spPr>
          <a:xfrm>
            <a:off x="5827682" y="4574594"/>
            <a:ext cx="393056" cy="584775"/>
          </a:xfrm>
          <a:prstGeom prst="rect">
            <a:avLst/>
          </a:prstGeom>
          <a:noFill/>
        </p:spPr>
        <p:txBody>
          <a:bodyPr wrap="none" rtlCol="0">
            <a:spAutoFit/>
          </a:bodyPr>
          <a:lstStyle/>
          <a:p>
            <a:r>
              <a:rPr lang="en-US" altLang="zh-CN" sz="3200" dirty="0" smtClean="0">
                <a:solidFill>
                  <a:srgbClr val="FF0000"/>
                </a:solidFill>
                <a:ea typeface="楷体_GB2312"/>
              </a:rPr>
              <a:t>4</a:t>
            </a:r>
            <a:endParaRPr lang="zh-CN" altLang="en-US" sz="3200" dirty="0">
              <a:solidFill>
                <a:srgbClr val="FF0000"/>
              </a:solidFill>
              <a:ea typeface="楷体_GB2312"/>
            </a:endParaRPr>
          </a:p>
        </p:txBody>
      </p:sp>
      <p:cxnSp>
        <p:nvCxnSpPr>
          <p:cNvPr id="108" name="直接连接符 107"/>
          <p:cNvCxnSpPr/>
          <p:nvPr/>
        </p:nvCxnSpPr>
        <p:spPr>
          <a:xfrm>
            <a:off x="5835128" y="4655313"/>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5488608" y="4347681"/>
            <a:ext cx="393056" cy="584775"/>
          </a:xfrm>
          <a:prstGeom prst="rect">
            <a:avLst/>
          </a:prstGeom>
          <a:noFill/>
        </p:spPr>
        <p:txBody>
          <a:bodyPr wrap="none" rtlCol="0">
            <a:spAutoFit/>
          </a:bodyPr>
          <a:lstStyle/>
          <a:p>
            <a:r>
              <a:rPr lang="en-US" altLang="zh-CN" sz="3200" dirty="0" smtClean="0">
                <a:solidFill>
                  <a:srgbClr val="FF0000"/>
                </a:solidFill>
                <a:ea typeface="楷体_GB2312"/>
              </a:rPr>
              <a:t>2</a:t>
            </a:r>
            <a:endParaRPr lang="zh-CN" altLang="en-US" sz="3200" dirty="0">
              <a:solidFill>
                <a:srgbClr val="FF0000"/>
              </a:solidFill>
              <a:ea typeface="楷体_GB231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left)">
                                      <p:cBhvr>
                                        <p:cTn id="15" dur="500"/>
                                        <p:tgtEl>
                                          <p:spTgt spid="4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wipe(down)">
                                      <p:cBhvr>
                                        <p:cTn id="20" dur="500"/>
                                        <p:tgtEl>
                                          <p:spTgt spid="4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wipe(left)">
                                      <p:cBhvr>
                                        <p:cTn id="25" dur="500"/>
                                        <p:tgtEl>
                                          <p:spTgt spid="4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down)">
                                      <p:cBhvr>
                                        <p:cTn id="30" dur="500"/>
                                        <p:tgtEl>
                                          <p:spTgt spid="5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wipe(down)">
                                      <p:cBhvr>
                                        <p:cTn id="35" dur="500"/>
                                        <p:tgtEl>
                                          <p:spTgt spid="5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wipe(down)">
                                      <p:cBhvr>
                                        <p:cTn id="40" dur="500"/>
                                        <p:tgtEl>
                                          <p:spTgt spid="52"/>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down)">
                                      <p:cBhvr>
                                        <p:cTn id="43" dur="500"/>
                                        <p:tgtEl>
                                          <p:spTgt spid="53"/>
                                        </p:tgtEl>
                                      </p:cBhvr>
                                    </p:animEffect>
                                  </p:childTnLst>
                                </p:cTn>
                              </p:par>
                              <p:par>
                                <p:cTn id="44" presetID="22" presetClass="entr" presetSubtype="4" fill="hold" nodeType="with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wipe(down)">
                                      <p:cBhvr>
                                        <p:cTn id="46" dur="500"/>
                                        <p:tgtEl>
                                          <p:spTgt spid="54"/>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2"/>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6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65"/>
                                        </p:tgtEl>
                                        <p:attrNameLst>
                                          <p:attrName>style.visibility</p:attrName>
                                        </p:attrNameLst>
                                      </p:cBhvr>
                                      <p:to>
                                        <p:strVal val="visible"/>
                                      </p:to>
                                    </p:set>
                                    <p:animEffect transition="in" filter="wipe(left)">
                                      <p:cBhvr>
                                        <p:cTn id="59" dur="500"/>
                                        <p:tgtEl>
                                          <p:spTgt spid="6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wipe(down)">
                                      <p:cBhvr>
                                        <p:cTn id="64" dur="500"/>
                                        <p:tgtEl>
                                          <p:spTgt spid="66"/>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67"/>
                                        </p:tgtEl>
                                        <p:attrNameLst>
                                          <p:attrName>style.visibility</p:attrName>
                                        </p:attrNameLst>
                                      </p:cBhvr>
                                      <p:to>
                                        <p:strVal val="visible"/>
                                      </p:to>
                                    </p:set>
                                    <p:animEffect transition="in" filter="wipe(left)">
                                      <p:cBhvr>
                                        <p:cTn id="69" dur="500"/>
                                        <p:tgtEl>
                                          <p:spTgt spid="67"/>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68"/>
                                        </p:tgtEl>
                                        <p:attrNameLst>
                                          <p:attrName>style.visibility</p:attrName>
                                        </p:attrNameLst>
                                      </p:cBhvr>
                                      <p:to>
                                        <p:strVal val="visible"/>
                                      </p:to>
                                    </p:set>
                                    <p:animEffect transition="in" filter="wipe(down)">
                                      <p:cBhvr>
                                        <p:cTn id="74" dur="500"/>
                                        <p:tgtEl>
                                          <p:spTgt spid="68"/>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wipe(down)">
                                      <p:cBhvr>
                                        <p:cTn id="79" dur="500"/>
                                        <p:tgtEl>
                                          <p:spTgt spid="69"/>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grpId="0" nodeType="clickEffect">
                                  <p:stCondLst>
                                    <p:cond delay="0"/>
                                  </p:stCondLst>
                                  <p:childTnLst>
                                    <p:set>
                                      <p:cBhvr>
                                        <p:cTn id="83" dur="1" fill="hold">
                                          <p:stCondLst>
                                            <p:cond delay="0"/>
                                          </p:stCondLst>
                                        </p:cTn>
                                        <p:tgtEl>
                                          <p:spTgt spid="70"/>
                                        </p:tgtEl>
                                        <p:attrNameLst>
                                          <p:attrName>style.visibility</p:attrName>
                                        </p:attrNameLst>
                                      </p:cBhvr>
                                      <p:to>
                                        <p:strVal val="visible"/>
                                      </p:to>
                                    </p:set>
                                    <p:animEffect transition="in" filter="wipe(down)">
                                      <p:cBhvr>
                                        <p:cTn id="84" dur="500"/>
                                        <p:tgtEl>
                                          <p:spTgt spid="70"/>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71"/>
                                        </p:tgtEl>
                                        <p:attrNameLst>
                                          <p:attrName>style.visibility</p:attrName>
                                        </p:attrNameLst>
                                      </p:cBhvr>
                                      <p:to>
                                        <p:strVal val="visible"/>
                                      </p:to>
                                    </p:set>
                                    <p:animEffect transition="in" filter="wipe(down)">
                                      <p:cBhvr>
                                        <p:cTn id="87" dur="500"/>
                                        <p:tgtEl>
                                          <p:spTgt spid="71"/>
                                        </p:tgtEl>
                                      </p:cBhvr>
                                    </p:animEffect>
                                  </p:childTnLst>
                                </p:cTn>
                              </p:par>
                              <p:par>
                                <p:cTn id="88" presetID="22" presetClass="entr" presetSubtype="4" fill="hold" nodeType="withEffect">
                                  <p:stCondLst>
                                    <p:cond delay="0"/>
                                  </p:stCondLst>
                                  <p:childTnLst>
                                    <p:set>
                                      <p:cBhvr>
                                        <p:cTn id="89" dur="1" fill="hold">
                                          <p:stCondLst>
                                            <p:cond delay="0"/>
                                          </p:stCondLst>
                                        </p:cTn>
                                        <p:tgtEl>
                                          <p:spTgt spid="72"/>
                                        </p:tgtEl>
                                        <p:attrNameLst>
                                          <p:attrName>style.visibility</p:attrName>
                                        </p:attrNameLst>
                                      </p:cBhvr>
                                      <p:to>
                                        <p:strVal val="visible"/>
                                      </p:to>
                                    </p:set>
                                    <p:animEffect transition="in" filter="wipe(down)">
                                      <p:cBhvr>
                                        <p:cTn id="90" dur="500"/>
                                        <p:tgtEl>
                                          <p:spTgt spid="72"/>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wipe(left)">
                                      <p:cBhvr>
                                        <p:cTn id="95" dur="500"/>
                                        <p:tgtEl>
                                          <p:spTgt spid="55"/>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56"/>
                                        </p:tgtEl>
                                        <p:attrNameLst>
                                          <p:attrName>style.visibility</p:attrName>
                                        </p:attrNameLst>
                                      </p:cBhvr>
                                      <p:to>
                                        <p:strVal val="visible"/>
                                      </p:to>
                                    </p:set>
                                    <p:animEffect transition="in" filter="wipe(left)">
                                      <p:cBhvr>
                                        <p:cTn id="98" dur="500"/>
                                        <p:tgtEl>
                                          <p:spTgt spid="56"/>
                                        </p:tgtEl>
                                      </p:cBhvr>
                                    </p:animEffect>
                                  </p:childTnLst>
                                </p:cTn>
                              </p:par>
                              <p:par>
                                <p:cTn id="99" presetID="22" presetClass="entr" presetSubtype="8" fill="hold" nodeType="with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left)">
                                      <p:cBhvr>
                                        <p:cTn id="101" dur="500"/>
                                        <p:tgtEl>
                                          <p:spTgt spid="57"/>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58"/>
                                        </p:tgtEl>
                                        <p:attrNameLst>
                                          <p:attrName>style.visibility</p:attrName>
                                        </p:attrNameLst>
                                      </p:cBhvr>
                                      <p:to>
                                        <p:strVal val="visible"/>
                                      </p:to>
                                    </p:set>
                                    <p:animEffect transition="in" filter="wipe(left)">
                                      <p:cBhvr>
                                        <p:cTn id="104" dur="500"/>
                                        <p:tgtEl>
                                          <p:spTgt spid="58"/>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59"/>
                                        </p:tgtEl>
                                        <p:attrNameLst>
                                          <p:attrName>style.visibility</p:attrName>
                                        </p:attrNameLst>
                                      </p:cBhvr>
                                      <p:to>
                                        <p:strVal val="visible"/>
                                      </p:to>
                                    </p:set>
                                    <p:animEffect transition="in" filter="wipe(left)">
                                      <p:cBhvr>
                                        <p:cTn id="107" dur="500"/>
                                        <p:tgtEl>
                                          <p:spTgt spid="59"/>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60"/>
                                        </p:tgtEl>
                                        <p:attrNameLst>
                                          <p:attrName>style.visibility</p:attrName>
                                        </p:attrNameLst>
                                      </p:cBhvr>
                                      <p:to>
                                        <p:strVal val="visible"/>
                                      </p:to>
                                    </p:set>
                                    <p:animEffect transition="in" filter="wipe(left)">
                                      <p:cBhvr>
                                        <p:cTn id="110" dur="500"/>
                                        <p:tgtEl>
                                          <p:spTgt spid="60"/>
                                        </p:tgtEl>
                                      </p:cBhvr>
                                    </p:animEffect>
                                  </p:childTnLst>
                                </p:cTn>
                              </p:par>
                              <p:par>
                                <p:cTn id="111" presetID="22" presetClass="entr" presetSubtype="8" fill="hold" nodeType="withEffect">
                                  <p:stCondLst>
                                    <p:cond delay="0"/>
                                  </p:stCondLst>
                                  <p:childTnLst>
                                    <p:set>
                                      <p:cBhvr>
                                        <p:cTn id="112" dur="1" fill="hold">
                                          <p:stCondLst>
                                            <p:cond delay="0"/>
                                          </p:stCondLst>
                                        </p:cTn>
                                        <p:tgtEl>
                                          <p:spTgt spid="61"/>
                                        </p:tgtEl>
                                        <p:attrNameLst>
                                          <p:attrName>style.visibility</p:attrName>
                                        </p:attrNameLst>
                                      </p:cBhvr>
                                      <p:to>
                                        <p:strVal val="visible"/>
                                      </p:to>
                                    </p:set>
                                    <p:animEffect transition="in" filter="wipe(left)">
                                      <p:cBhvr>
                                        <p:cTn id="113" dur="500"/>
                                        <p:tgtEl>
                                          <p:spTgt spid="61"/>
                                        </p:tgtEl>
                                      </p:cBhvr>
                                    </p:animEffect>
                                  </p:childTnLst>
                                </p:cTn>
                              </p:par>
                            </p:childTnLst>
                          </p:cTn>
                        </p:par>
                      </p:childTnLst>
                    </p:cTn>
                  </p:par>
                  <p:par>
                    <p:cTn id="114" fill="hold">
                      <p:stCondLst>
                        <p:cond delay="indefinite"/>
                      </p:stCondLst>
                      <p:childTnLst>
                        <p:par>
                          <p:cTn id="115" fill="hold">
                            <p:stCondLst>
                              <p:cond delay="0"/>
                            </p:stCondLst>
                            <p:childTnLst>
                              <p:par>
                                <p:cTn id="116" presetID="1" presetClass="entr" presetSubtype="0" fill="hold" grpId="0" nodeType="clickEffect">
                                  <p:stCondLst>
                                    <p:cond delay="0"/>
                                  </p:stCondLst>
                                  <p:childTnLst>
                                    <p:set>
                                      <p:cBhvr>
                                        <p:cTn id="117" dur="1" fill="hold">
                                          <p:stCondLst>
                                            <p:cond delay="0"/>
                                          </p:stCondLst>
                                        </p:cTn>
                                        <p:tgtEl>
                                          <p:spTgt spid="81"/>
                                        </p:tgtEl>
                                        <p:attrNameLst>
                                          <p:attrName>style.visibility</p:attrName>
                                        </p:attrNameLst>
                                      </p:cBhvr>
                                      <p:to>
                                        <p:strVal val="visible"/>
                                      </p:to>
                                    </p:set>
                                  </p:childTnLst>
                                </p:cTn>
                              </p:par>
                              <p:par>
                                <p:cTn id="118" presetID="1" presetClass="entr" presetSubtype="0" fill="hold" grpId="0" nodeType="withEffect">
                                  <p:stCondLst>
                                    <p:cond delay="0"/>
                                  </p:stCondLst>
                                  <p:childTnLst>
                                    <p:set>
                                      <p:cBhvr>
                                        <p:cTn id="119" dur="1" fill="hold">
                                          <p:stCondLst>
                                            <p:cond delay="0"/>
                                          </p:stCondLst>
                                        </p:cTn>
                                        <p:tgtEl>
                                          <p:spTgt spid="80"/>
                                        </p:tgtEl>
                                        <p:attrNameLst>
                                          <p:attrName>style.visibility</p:attrName>
                                        </p:attrNameLst>
                                      </p:cBhvr>
                                      <p:to>
                                        <p:strVal val="visible"/>
                                      </p:to>
                                    </p:set>
                                  </p:childTnLst>
                                </p:cTn>
                              </p:par>
                              <p:par>
                                <p:cTn id="120" presetID="1" presetClass="entr" presetSubtype="0" fill="hold" nodeType="withEffect">
                                  <p:stCondLst>
                                    <p:cond delay="0"/>
                                  </p:stCondLst>
                                  <p:childTnLst>
                                    <p:set>
                                      <p:cBhvr>
                                        <p:cTn id="121" dur="1" fill="hold">
                                          <p:stCondLst>
                                            <p:cond delay="0"/>
                                          </p:stCondLst>
                                        </p:cTn>
                                        <p:tgtEl>
                                          <p:spTgt spid="82"/>
                                        </p:tgtEl>
                                        <p:attrNameLst>
                                          <p:attrName>style.visibility</p:attrName>
                                        </p:attrNameLst>
                                      </p:cBhvr>
                                      <p:to>
                                        <p:strVal val="visible"/>
                                      </p:to>
                                    </p:se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nodeType="clickEffect">
                                  <p:stCondLst>
                                    <p:cond delay="0"/>
                                  </p:stCondLst>
                                  <p:childTnLst>
                                    <p:set>
                                      <p:cBhvr>
                                        <p:cTn id="125" dur="1" fill="hold">
                                          <p:stCondLst>
                                            <p:cond delay="0"/>
                                          </p:stCondLst>
                                        </p:cTn>
                                        <p:tgtEl>
                                          <p:spTgt spid="83"/>
                                        </p:tgtEl>
                                        <p:attrNameLst>
                                          <p:attrName>style.visibility</p:attrName>
                                        </p:attrNameLst>
                                      </p:cBhvr>
                                      <p:to>
                                        <p:strVal val="visible"/>
                                      </p:to>
                                    </p:set>
                                    <p:animEffect transition="in" filter="wipe(left)">
                                      <p:cBhvr>
                                        <p:cTn id="126" dur="500"/>
                                        <p:tgtEl>
                                          <p:spTgt spid="83"/>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4" fill="hold" grpId="0" nodeType="clickEffect">
                                  <p:stCondLst>
                                    <p:cond delay="0"/>
                                  </p:stCondLst>
                                  <p:childTnLst>
                                    <p:set>
                                      <p:cBhvr>
                                        <p:cTn id="130" dur="1" fill="hold">
                                          <p:stCondLst>
                                            <p:cond delay="0"/>
                                          </p:stCondLst>
                                        </p:cTn>
                                        <p:tgtEl>
                                          <p:spTgt spid="84"/>
                                        </p:tgtEl>
                                        <p:attrNameLst>
                                          <p:attrName>style.visibility</p:attrName>
                                        </p:attrNameLst>
                                      </p:cBhvr>
                                      <p:to>
                                        <p:strVal val="visible"/>
                                      </p:to>
                                    </p:set>
                                    <p:animEffect transition="in" filter="wipe(down)">
                                      <p:cBhvr>
                                        <p:cTn id="131" dur="500"/>
                                        <p:tgtEl>
                                          <p:spTgt spid="84"/>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nodeType="clickEffect">
                                  <p:stCondLst>
                                    <p:cond delay="0"/>
                                  </p:stCondLst>
                                  <p:childTnLst>
                                    <p:set>
                                      <p:cBhvr>
                                        <p:cTn id="135" dur="1" fill="hold">
                                          <p:stCondLst>
                                            <p:cond delay="0"/>
                                          </p:stCondLst>
                                        </p:cTn>
                                        <p:tgtEl>
                                          <p:spTgt spid="85"/>
                                        </p:tgtEl>
                                        <p:attrNameLst>
                                          <p:attrName>style.visibility</p:attrName>
                                        </p:attrNameLst>
                                      </p:cBhvr>
                                      <p:to>
                                        <p:strVal val="visible"/>
                                      </p:to>
                                    </p:set>
                                    <p:animEffect transition="in" filter="wipe(left)">
                                      <p:cBhvr>
                                        <p:cTn id="136" dur="500"/>
                                        <p:tgtEl>
                                          <p:spTgt spid="85"/>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4" fill="hold" grpId="0" nodeType="clickEffect">
                                  <p:stCondLst>
                                    <p:cond delay="0"/>
                                  </p:stCondLst>
                                  <p:childTnLst>
                                    <p:set>
                                      <p:cBhvr>
                                        <p:cTn id="140" dur="1" fill="hold">
                                          <p:stCondLst>
                                            <p:cond delay="0"/>
                                          </p:stCondLst>
                                        </p:cTn>
                                        <p:tgtEl>
                                          <p:spTgt spid="86"/>
                                        </p:tgtEl>
                                        <p:attrNameLst>
                                          <p:attrName>style.visibility</p:attrName>
                                        </p:attrNameLst>
                                      </p:cBhvr>
                                      <p:to>
                                        <p:strVal val="visible"/>
                                      </p:to>
                                    </p:set>
                                    <p:animEffect transition="in" filter="wipe(down)">
                                      <p:cBhvr>
                                        <p:cTn id="141" dur="500"/>
                                        <p:tgtEl>
                                          <p:spTgt spid="86"/>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4" fill="hold" grpId="0" nodeType="clickEffect">
                                  <p:stCondLst>
                                    <p:cond delay="0"/>
                                  </p:stCondLst>
                                  <p:childTnLst>
                                    <p:set>
                                      <p:cBhvr>
                                        <p:cTn id="145" dur="1" fill="hold">
                                          <p:stCondLst>
                                            <p:cond delay="0"/>
                                          </p:stCondLst>
                                        </p:cTn>
                                        <p:tgtEl>
                                          <p:spTgt spid="87"/>
                                        </p:tgtEl>
                                        <p:attrNameLst>
                                          <p:attrName>style.visibility</p:attrName>
                                        </p:attrNameLst>
                                      </p:cBhvr>
                                      <p:to>
                                        <p:strVal val="visible"/>
                                      </p:to>
                                    </p:set>
                                    <p:animEffect transition="in" filter="wipe(down)">
                                      <p:cBhvr>
                                        <p:cTn id="146" dur="500"/>
                                        <p:tgtEl>
                                          <p:spTgt spid="87"/>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4" fill="hold" grpId="0" nodeType="clickEffect">
                                  <p:stCondLst>
                                    <p:cond delay="0"/>
                                  </p:stCondLst>
                                  <p:childTnLst>
                                    <p:set>
                                      <p:cBhvr>
                                        <p:cTn id="150" dur="1" fill="hold">
                                          <p:stCondLst>
                                            <p:cond delay="0"/>
                                          </p:stCondLst>
                                        </p:cTn>
                                        <p:tgtEl>
                                          <p:spTgt spid="88"/>
                                        </p:tgtEl>
                                        <p:attrNameLst>
                                          <p:attrName>style.visibility</p:attrName>
                                        </p:attrNameLst>
                                      </p:cBhvr>
                                      <p:to>
                                        <p:strVal val="visible"/>
                                      </p:to>
                                    </p:set>
                                    <p:animEffect transition="in" filter="wipe(down)">
                                      <p:cBhvr>
                                        <p:cTn id="151" dur="500"/>
                                        <p:tgtEl>
                                          <p:spTgt spid="88"/>
                                        </p:tgtEl>
                                      </p:cBhvr>
                                    </p:animEffect>
                                  </p:childTnLst>
                                </p:cTn>
                              </p:par>
                            </p:childTnLst>
                          </p:cTn>
                        </p:par>
                      </p:childTnLst>
                    </p:cTn>
                  </p:par>
                  <p:par>
                    <p:cTn id="152" fill="hold">
                      <p:stCondLst>
                        <p:cond delay="indefinite"/>
                      </p:stCondLst>
                      <p:childTnLst>
                        <p:par>
                          <p:cTn id="153" fill="hold">
                            <p:stCondLst>
                              <p:cond delay="0"/>
                            </p:stCondLst>
                            <p:childTnLst>
                              <p:par>
                                <p:cTn id="154" presetID="1" presetClass="entr" presetSubtype="0" fill="hold" grpId="0" nodeType="clickEffect">
                                  <p:stCondLst>
                                    <p:cond delay="0"/>
                                  </p:stCondLst>
                                  <p:childTnLst>
                                    <p:set>
                                      <p:cBhvr>
                                        <p:cTn id="155" dur="1" fill="hold">
                                          <p:stCondLst>
                                            <p:cond delay="0"/>
                                          </p:stCondLst>
                                        </p:cTn>
                                        <p:tgtEl>
                                          <p:spTgt spid="99"/>
                                        </p:tgtEl>
                                        <p:attrNameLst>
                                          <p:attrName>style.visibility</p:attrName>
                                        </p:attrNameLst>
                                      </p:cBhvr>
                                      <p:to>
                                        <p:strVal val="visible"/>
                                      </p:to>
                                    </p:set>
                                  </p:childTnLst>
                                </p:cTn>
                              </p:par>
                              <p:par>
                                <p:cTn id="156" presetID="1" presetClass="entr" presetSubtype="0" fill="hold" grpId="0" nodeType="withEffect">
                                  <p:stCondLst>
                                    <p:cond delay="0"/>
                                  </p:stCondLst>
                                  <p:childTnLst>
                                    <p:set>
                                      <p:cBhvr>
                                        <p:cTn id="157" dur="1" fill="hold">
                                          <p:stCondLst>
                                            <p:cond delay="0"/>
                                          </p:stCondLst>
                                        </p:cTn>
                                        <p:tgtEl>
                                          <p:spTgt spid="98"/>
                                        </p:tgtEl>
                                        <p:attrNameLst>
                                          <p:attrName>style.visibility</p:attrName>
                                        </p:attrNameLst>
                                      </p:cBhvr>
                                      <p:to>
                                        <p:strVal val="visible"/>
                                      </p:to>
                                    </p:set>
                                  </p:childTnLst>
                                </p:cTn>
                              </p:par>
                              <p:par>
                                <p:cTn id="158" presetID="1" presetClass="entr" presetSubtype="0" fill="hold" nodeType="withEffect">
                                  <p:stCondLst>
                                    <p:cond delay="0"/>
                                  </p:stCondLst>
                                  <p:childTnLst>
                                    <p:set>
                                      <p:cBhvr>
                                        <p:cTn id="159" dur="1" fill="hold">
                                          <p:stCondLst>
                                            <p:cond delay="0"/>
                                          </p:stCondLst>
                                        </p:cTn>
                                        <p:tgtEl>
                                          <p:spTgt spid="100"/>
                                        </p:tgtEl>
                                        <p:attrNameLst>
                                          <p:attrName>style.visibility</p:attrName>
                                        </p:attrNameLst>
                                      </p:cBhvr>
                                      <p:to>
                                        <p:strVal val="visible"/>
                                      </p:to>
                                    </p:set>
                                  </p:childTnLst>
                                </p:cTn>
                              </p:par>
                            </p:childTnLst>
                          </p:cTn>
                        </p:par>
                      </p:childTnLst>
                    </p:cTn>
                  </p:par>
                  <p:par>
                    <p:cTn id="160" fill="hold">
                      <p:stCondLst>
                        <p:cond delay="indefinite"/>
                      </p:stCondLst>
                      <p:childTnLst>
                        <p:par>
                          <p:cTn id="161" fill="hold">
                            <p:stCondLst>
                              <p:cond delay="0"/>
                            </p:stCondLst>
                            <p:childTnLst>
                              <p:par>
                                <p:cTn id="162" presetID="22" presetClass="entr" presetSubtype="8" fill="hold" nodeType="clickEffect">
                                  <p:stCondLst>
                                    <p:cond delay="0"/>
                                  </p:stCondLst>
                                  <p:childTnLst>
                                    <p:set>
                                      <p:cBhvr>
                                        <p:cTn id="163" dur="1" fill="hold">
                                          <p:stCondLst>
                                            <p:cond delay="0"/>
                                          </p:stCondLst>
                                        </p:cTn>
                                        <p:tgtEl>
                                          <p:spTgt spid="101"/>
                                        </p:tgtEl>
                                        <p:attrNameLst>
                                          <p:attrName>style.visibility</p:attrName>
                                        </p:attrNameLst>
                                      </p:cBhvr>
                                      <p:to>
                                        <p:strVal val="visible"/>
                                      </p:to>
                                    </p:set>
                                    <p:animEffect transition="in" filter="wipe(left)">
                                      <p:cBhvr>
                                        <p:cTn id="164" dur="500"/>
                                        <p:tgtEl>
                                          <p:spTgt spid="101"/>
                                        </p:tgtEl>
                                      </p:cBhvr>
                                    </p:animEffect>
                                  </p:childTnLst>
                                </p:cTn>
                              </p:par>
                            </p:childTnLst>
                          </p:cTn>
                        </p:par>
                      </p:childTnLst>
                    </p:cTn>
                  </p:par>
                  <p:par>
                    <p:cTn id="165" fill="hold">
                      <p:stCondLst>
                        <p:cond delay="indefinite"/>
                      </p:stCondLst>
                      <p:childTnLst>
                        <p:par>
                          <p:cTn id="166" fill="hold">
                            <p:stCondLst>
                              <p:cond delay="0"/>
                            </p:stCondLst>
                            <p:childTnLst>
                              <p:par>
                                <p:cTn id="167" presetID="22" presetClass="entr" presetSubtype="4" fill="hold" grpId="0" nodeType="clickEffect">
                                  <p:stCondLst>
                                    <p:cond delay="0"/>
                                  </p:stCondLst>
                                  <p:childTnLst>
                                    <p:set>
                                      <p:cBhvr>
                                        <p:cTn id="168" dur="1" fill="hold">
                                          <p:stCondLst>
                                            <p:cond delay="0"/>
                                          </p:stCondLst>
                                        </p:cTn>
                                        <p:tgtEl>
                                          <p:spTgt spid="102"/>
                                        </p:tgtEl>
                                        <p:attrNameLst>
                                          <p:attrName>style.visibility</p:attrName>
                                        </p:attrNameLst>
                                      </p:cBhvr>
                                      <p:to>
                                        <p:strVal val="visible"/>
                                      </p:to>
                                    </p:set>
                                    <p:animEffect transition="in" filter="wipe(down)">
                                      <p:cBhvr>
                                        <p:cTn id="169" dur="500"/>
                                        <p:tgtEl>
                                          <p:spTgt spid="102"/>
                                        </p:tgtEl>
                                      </p:cBhvr>
                                    </p:animEffect>
                                  </p:childTnLst>
                                </p:cTn>
                              </p:par>
                            </p:childTnLst>
                          </p:cTn>
                        </p:par>
                      </p:childTnLst>
                    </p:cTn>
                  </p:par>
                  <p:par>
                    <p:cTn id="170" fill="hold">
                      <p:stCondLst>
                        <p:cond delay="indefinite"/>
                      </p:stCondLst>
                      <p:childTnLst>
                        <p:par>
                          <p:cTn id="171" fill="hold">
                            <p:stCondLst>
                              <p:cond delay="0"/>
                            </p:stCondLst>
                            <p:childTnLst>
                              <p:par>
                                <p:cTn id="172" presetID="22" presetClass="entr" presetSubtype="8" fill="hold" nodeType="clickEffect">
                                  <p:stCondLst>
                                    <p:cond delay="0"/>
                                  </p:stCondLst>
                                  <p:childTnLst>
                                    <p:set>
                                      <p:cBhvr>
                                        <p:cTn id="173" dur="1" fill="hold">
                                          <p:stCondLst>
                                            <p:cond delay="0"/>
                                          </p:stCondLst>
                                        </p:cTn>
                                        <p:tgtEl>
                                          <p:spTgt spid="103"/>
                                        </p:tgtEl>
                                        <p:attrNameLst>
                                          <p:attrName>style.visibility</p:attrName>
                                        </p:attrNameLst>
                                      </p:cBhvr>
                                      <p:to>
                                        <p:strVal val="visible"/>
                                      </p:to>
                                    </p:set>
                                    <p:animEffect transition="in" filter="wipe(left)">
                                      <p:cBhvr>
                                        <p:cTn id="174" dur="500"/>
                                        <p:tgtEl>
                                          <p:spTgt spid="103"/>
                                        </p:tgtEl>
                                      </p:cBhvr>
                                    </p:animEffect>
                                  </p:childTnLst>
                                </p:cTn>
                              </p:par>
                            </p:childTnLst>
                          </p:cTn>
                        </p:par>
                      </p:childTnLst>
                    </p:cTn>
                  </p:par>
                  <p:par>
                    <p:cTn id="175" fill="hold">
                      <p:stCondLst>
                        <p:cond delay="indefinite"/>
                      </p:stCondLst>
                      <p:childTnLst>
                        <p:par>
                          <p:cTn id="176" fill="hold">
                            <p:stCondLst>
                              <p:cond delay="0"/>
                            </p:stCondLst>
                            <p:childTnLst>
                              <p:par>
                                <p:cTn id="177" presetID="22" presetClass="entr" presetSubtype="4" fill="hold" grpId="0" nodeType="clickEffect">
                                  <p:stCondLst>
                                    <p:cond delay="0"/>
                                  </p:stCondLst>
                                  <p:childTnLst>
                                    <p:set>
                                      <p:cBhvr>
                                        <p:cTn id="178" dur="1" fill="hold">
                                          <p:stCondLst>
                                            <p:cond delay="0"/>
                                          </p:stCondLst>
                                        </p:cTn>
                                        <p:tgtEl>
                                          <p:spTgt spid="104"/>
                                        </p:tgtEl>
                                        <p:attrNameLst>
                                          <p:attrName>style.visibility</p:attrName>
                                        </p:attrNameLst>
                                      </p:cBhvr>
                                      <p:to>
                                        <p:strVal val="visible"/>
                                      </p:to>
                                    </p:set>
                                    <p:animEffect transition="in" filter="wipe(down)">
                                      <p:cBhvr>
                                        <p:cTn id="179" dur="500"/>
                                        <p:tgtEl>
                                          <p:spTgt spid="104"/>
                                        </p:tgtEl>
                                      </p:cBhvr>
                                    </p:animEffect>
                                  </p:childTnLst>
                                </p:cTn>
                              </p:par>
                            </p:childTnLst>
                          </p:cTn>
                        </p:par>
                      </p:childTnLst>
                    </p:cTn>
                  </p:par>
                  <p:par>
                    <p:cTn id="180" fill="hold">
                      <p:stCondLst>
                        <p:cond delay="indefinite"/>
                      </p:stCondLst>
                      <p:childTnLst>
                        <p:par>
                          <p:cTn id="181" fill="hold">
                            <p:stCondLst>
                              <p:cond delay="0"/>
                            </p:stCondLst>
                            <p:childTnLst>
                              <p:par>
                                <p:cTn id="182" presetID="22" presetClass="entr" presetSubtype="4" fill="hold" grpId="0" nodeType="clickEffect">
                                  <p:stCondLst>
                                    <p:cond delay="0"/>
                                  </p:stCondLst>
                                  <p:childTnLst>
                                    <p:set>
                                      <p:cBhvr>
                                        <p:cTn id="183" dur="1" fill="hold">
                                          <p:stCondLst>
                                            <p:cond delay="0"/>
                                          </p:stCondLst>
                                        </p:cTn>
                                        <p:tgtEl>
                                          <p:spTgt spid="105"/>
                                        </p:tgtEl>
                                        <p:attrNameLst>
                                          <p:attrName>style.visibility</p:attrName>
                                        </p:attrNameLst>
                                      </p:cBhvr>
                                      <p:to>
                                        <p:strVal val="visible"/>
                                      </p:to>
                                    </p:set>
                                    <p:animEffect transition="in" filter="wipe(down)">
                                      <p:cBhvr>
                                        <p:cTn id="184" dur="500"/>
                                        <p:tgtEl>
                                          <p:spTgt spid="105"/>
                                        </p:tgtEl>
                                      </p:cBhvr>
                                    </p:animEffect>
                                  </p:childTnLst>
                                </p:cTn>
                              </p:par>
                            </p:childTnLst>
                          </p:cTn>
                        </p:par>
                      </p:childTnLst>
                    </p:cTn>
                  </p:par>
                  <p:par>
                    <p:cTn id="185" fill="hold">
                      <p:stCondLst>
                        <p:cond delay="indefinite"/>
                      </p:stCondLst>
                      <p:childTnLst>
                        <p:par>
                          <p:cTn id="186" fill="hold">
                            <p:stCondLst>
                              <p:cond delay="0"/>
                            </p:stCondLst>
                            <p:childTnLst>
                              <p:par>
                                <p:cTn id="187" presetID="22" presetClass="entr" presetSubtype="4" fill="hold" grpId="0" nodeType="clickEffect">
                                  <p:stCondLst>
                                    <p:cond delay="0"/>
                                  </p:stCondLst>
                                  <p:childTnLst>
                                    <p:set>
                                      <p:cBhvr>
                                        <p:cTn id="188" dur="1" fill="hold">
                                          <p:stCondLst>
                                            <p:cond delay="0"/>
                                          </p:stCondLst>
                                        </p:cTn>
                                        <p:tgtEl>
                                          <p:spTgt spid="109"/>
                                        </p:tgtEl>
                                        <p:attrNameLst>
                                          <p:attrName>style.visibility</p:attrName>
                                        </p:attrNameLst>
                                      </p:cBhvr>
                                      <p:to>
                                        <p:strVal val="visible"/>
                                      </p:to>
                                    </p:set>
                                    <p:animEffect transition="in" filter="wipe(down)">
                                      <p:cBhvr>
                                        <p:cTn id="189" dur="500"/>
                                        <p:tgtEl>
                                          <p:spTgt spid="109"/>
                                        </p:tgtEl>
                                      </p:cBhvr>
                                    </p:animEffect>
                                  </p:childTnLst>
                                </p:cTn>
                              </p:par>
                              <p:par>
                                <p:cTn id="190" presetID="22" presetClass="entr" presetSubtype="4" fill="hold" grpId="0" nodeType="withEffect">
                                  <p:stCondLst>
                                    <p:cond delay="0"/>
                                  </p:stCondLst>
                                  <p:childTnLst>
                                    <p:set>
                                      <p:cBhvr>
                                        <p:cTn id="191" dur="1" fill="hold">
                                          <p:stCondLst>
                                            <p:cond delay="0"/>
                                          </p:stCondLst>
                                        </p:cTn>
                                        <p:tgtEl>
                                          <p:spTgt spid="106"/>
                                        </p:tgtEl>
                                        <p:attrNameLst>
                                          <p:attrName>style.visibility</p:attrName>
                                        </p:attrNameLst>
                                      </p:cBhvr>
                                      <p:to>
                                        <p:strVal val="visible"/>
                                      </p:to>
                                    </p:set>
                                    <p:animEffect transition="in" filter="wipe(down)">
                                      <p:cBhvr>
                                        <p:cTn id="192" dur="500"/>
                                        <p:tgtEl>
                                          <p:spTgt spid="106"/>
                                        </p:tgtEl>
                                      </p:cBhvr>
                                    </p:animEffect>
                                  </p:childTnLst>
                                </p:cTn>
                              </p:par>
                              <p:par>
                                <p:cTn id="193" presetID="22" presetClass="entr" presetSubtype="4" fill="hold" grpId="0" nodeType="withEffect">
                                  <p:stCondLst>
                                    <p:cond delay="0"/>
                                  </p:stCondLst>
                                  <p:childTnLst>
                                    <p:set>
                                      <p:cBhvr>
                                        <p:cTn id="194" dur="1" fill="hold">
                                          <p:stCondLst>
                                            <p:cond delay="0"/>
                                          </p:stCondLst>
                                        </p:cTn>
                                        <p:tgtEl>
                                          <p:spTgt spid="107"/>
                                        </p:tgtEl>
                                        <p:attrNameLst>
                                          <p:attrName>style.visibility</p:attrName>
                                        </p:attrNameLst>
                                      </p:cBhvr>
                                      <p:to>
                                        <p:strVal val="visible"/>
                                      </p:to>
                                    </p:set>
                                    <p:animEffect transition="in" filter="wipe(down)">
                                      <p:cBhvr>
                                        <p:cTn id="195" dur="500"/>
                                        <p:tgtEl>
                                          <p:spTgt spid="107"/>
                                        </p:tgtEl>
                                      </p:cBhvr>
                                    </p:animEffect>
                                  </p:childTnLst>
                                </p:cTn>
                              </p:par>
                              <p:par>
                                <p:cTn id="196" presetID="22" presetClass="entr" presetSubtype="4" fill="hold" nodeType="withEffect">
                                  <p:stCondLst>
                                    <p:cond delay="0"/>
                                  </p:stCondLst>
                                  <p:childTnLst>
                                    <p:set>
                                      <p:cBhvr>
                                        <p:cTn id="197" dur="1" fill="hold">
                                          <p:stCondLst>
                                            <p:cond delay="0"/>
                                          </p:stCondLst>
                                        </p:cTn>
                                        <p:tgtEl>
                                          <p:spTgt spid="108"/>
                                        </p:tgtEl>
                                        <p:attrNameLst>
                                          <p:attrName>style.visibility</p:attrName>
                                        </p:attrNameLst>
                                      </p:cBhvr>
                                      <p:to>
                                        <p:strVal val="visible"/>
                                      </p:to>
                                    </p:set>
                                    <p:animEffect transition="in" filter="wipe(down)">
                                      <p:cBhvr>
                                        <p:cTn id="198" dur="500"/>
                                        <p:tgtEl>
                                          <p:spTgt spid="108"/>
                                        </p:tgtEl>
                                      </p:cBhvr>
                                    </p:animEffect>
                                  </p:childTnLst>
                                </p:cTn>
                              </p:par>
                            </p:childTnLst>
                          </p:cTn>
                        </p:par>
                      </p:childTnLst>
                    </p:cTn>
                  </p:par>
                  <p:par>
                    <p:cTn id="199" fill="hold">
                      <p:stCondLst>
                        <p:cond delay="indefinite"/>
                      </p:stCondLst>
                      <p:childTnLst>
                        <p:par>
                          <p:cTn id="200" fill="hold">
                            <p:stCondLst>
                              <p:cond delay="0"/>
                            </p:stCondLst>
                            <p:childTnLst>
                              <p:par>
                                <p:cTn id="201" presetID="22" presetClass="entr" presetSubtype="8" fill="hold" grpId="0" nodeType="clickEffect">
                                  <p:stCondLst>
                                    <p:cond delay="0"/>
                                  </p:stCondLst>
                                  <p:childTnLst>
                                    <p:set>
                                      <p:cBhvr>
                                        <p:cTn id="202" dur="1" fill="hold">
                                          <p:stCondLst>
                                            <p:cond delay="0"/>
                                          </p:stCondLst>
                                        </p:cTn>
                                        <p:tgtEl>
                                          <p:spTgt spid="91"/>
                                        </p:tgtEl>
                                        <p:attrNameLst>
                                          <p:attrName>style.visibility</p:attrName>
                                        </p:attrNameLst>
                                      </p:cBhvr>
                                      <p:to>
                                        <p:strVal val="visible"/>
                                      </p:to>
                                    </p:set>
                                    <p:animEffect transition="in" filter="wipe(left)">
                                      <p:cBhvr>
                                        <p:cTn id="203" dur="500"/>
                                        <p:tgtEl>
                                          <p:spTgt spid="91"/>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92"/>
                                        </p:tgtEl>
                                        <p:attrNameLst>
                                          <p:attrName>style.visibility</p:attrName>
                                        </p:attrNameLst>
                                      </p:cBhvr>
                                      <p:to>
                                        <p:strVal val="visible"/>
                                      </p:to>
                                    </p:set>
                                    <p:animEffect transition="in" filter="wipe(left)">
                                      <p:cBhvr>
                                        <p:cTn id="206" dur="500"/>
                                        <p:tgtEl>
                                          <p:spTgt spid="92"/>
                                        </p:tgtEl>
                                      </p:cBhvr>
                                    </p:animEffect>
                                  </p:childTnLst>
                                </p:cTn>
                              </p:par>
                              <p:par>
                                <p:cTn id="207" presetID="22" presetClass="entr" presetSubtype="8" fill="hold" nodeType="withEffect">
                                  <p:stCondLst>
                                    <p:cond delay="0"/>
                                  </p:stCondLst>
                                  <p:childTnLst>
                                    <p:set>
                                      <p:cBhvr>
                                        <p:cTn id="208" dur="1" fill="hold">
                                          <p:stCondLst>
                                            <p:cond delay="0"/>
                                          </p:stCondLst>
                                        </p:cTn>
                                        <p:tgtEl>
                                          <p:spTgt spid="93"/>
                                        </p:tgtEl>
                                        <p:attrNameLst>
                                          <p:attrName>style.visibility</p:attrName>
                                        </p:attrNameLst>
                                      </p:cBhvr>
                                      <p:to>
                                        <p:strVal val="visible"/>
                                      </p:to>
                                    </p:set>
                                    <p:animEffect transition="in" filter="wipe(left)">
                                      <p:cBhvr>
                                        <p:cTn id="209" dur="500"/>
                                        <p:tgtEl>
                                          <p:spTgt spid="93"/>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94"/>
                                        </p:tgtEl>
                                        <p:attrNameLst>
                                          <p:attrName>style.visibility</p:attrName>
                                        </p:attrNameLst>
                                      </p:cBhvr>
                                      <p:to>
                                        <p:strVal val="visible"/>
                                      </p:to>
                                    </p:set>
                                    <p:animEffect transition="in" filter="wipe(left)">
                                      <p:cBhvr>
                                        <p:cTn id="212" dur="500"/>
                                        <p:tgtEl>
                                          <p:spTgt spid="94"/>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5"/>
                                        </p:tgtEl>
                                        <p:attrNameLst>
                                          <p:attrName>style.visibility</p:attrName>
                                        </p:attrNameLst>
                                      </p:cBhvr>
                                      <p:to>
                                        <p:strVal val="visible"/>
                                      </p:to>
                                    </p:set>
                                    <p:animEffect transition="in" filter="wipe(left)">
                                      <p:cBhvr>
                                        <p:cTn id="215" dur="500"/>
                                        <p:tgtEl>
                                          <p:spTgt spid="95"/>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6"/>
                                        </p:tgtEl>
                                        <p:attrNameLst>
                                          <p:attrName>style.visibility</p:attrName>
                                        </p:attrNameLst>
                                      </p:cBhvr>
                                      <p:to>
                                        <p:strVal val="visible"/>
                                      </p:to>
                                    </p:set>
                                    <p:animEffect transition="in" filter="wipe(left)">
                                      <p:cBhvr>
                                        <p:cTn id="218" dur="500"/>
                                        <p:tgtEl>
                                          <p:spTgt spid="96"/>
                                        </p:tgtEl>
                                      </p:cBhvr>
                                    </p:animEffect>
                                  </p:childTnLst>
                                </p:cTn>
                              </p:par>
                              <p:par>
                                <p:cTn id="219" presetID="22" presetClass="entr" presetSubtype="8" fill="hold" nodeType="withEffect">
                                  <p:stCondLst>
                                    <p:cond delay="0"/>
                                  </p:stCondLst>
                                  <p:childTnLst>
                                    <p:set>
                                      <p:cBhvr>
                                        <p:cTn id="220" dur="1" fill="hold">
                                          <p:stCondLst>
                                            <p:cond delay="0"/>
                                          </p:stCondLst>
                                        </p:cTn>
                                        <p:tgtEl>
                                          <p:spTgt spid="97"/>
                                        </p:tgtEl>
                                        <p:attrNameLst>
                                          <p:attrName>style.visibility</p:attrName>
                                        </p:attrNameLst>
                                      </p:cBhvr>
                                      <p:to>
                                        <p:strVal val="visible"/>
                                      </p:to>
                                    </p:set>
                                    <p:animEffect transition="in" filter="wipe(left)">
                                      <p:cBhvr>
                                        <p:cTn id="221"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8" grpId="0"/>
      <p:bldP spid="50" grpId="0"/>
      <p:bldP spid="51" grpId="0"/>
      <p:bldP spid="52" grpId="0"/>
      <p:bldP spid="53" grpId="0"/>
      <p:bldP spid="55" grpId="0"/>
      <p:bldP spid="56" grpId="0"/>
      <p:bldP spid="58" grpId="0"/>
      <p:bldP spid="59" grpId="0"/>
      <p:bldP spid="60" grpId="0"/>
      <p:bldP spid="62" grpId="0"/>
      <p:bldP spid="63" grpId="0"/>
      <p:bldP spid="66" grpId="0"/>
      <p:bldP spid="68" grpId="0"/>
      <p:bldP spid="69" grpId="0"/>
      <p:bldP spid="70" grpId="0"/>
      <p:bldP spid="71" grpId="0"/>
      <p:bldP spid="80" grpId="0"/>
      <p:bldP spid="81" grpId="0"/>
      <p:bldP spid="84" grpId="0"/>
      <p:bldP spid="86" grpId="0"/>
      <p:bldP spid="87" grpId="0"/>
      <p:bldP spid="88" grpId="0"/>
      <p:bldP spid="91" grpId="0"/>
      <p:bldP spid="92" grpId="0"/>
      <p:bldP spid="94" grpId="0"/>
      <p:bldP spid="95" grpId="0"/>
      <p:bldP spid="96" grpId="0"/>
      <p:bldP spid="98" grpId="0"/>
      <p:bldP spid="99" grpId="0"/>
      <p:bldP spid="102" grpId="0"/>
      <p:bldP spid="104" grpId="0"/>
      <p:bldP spid="105" grpId="0"/>
      <p:bldP spid="106" grpId="0"/>
      <p:bldP spid="107" grpId="0"/>
      <p:bldP spid="10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2"/>
          <p:cNvGrpSpPr/>
          <p:nvPr/>
        </p:nvGrpSpPr>
        <p:grpSpPr bwMode="auto">
          <a:xfrm>
            <a:off x="539750" y="1412875"/>
            <a:ext cx="7561263" cy="4751388"/>
            <a:chOff x="975" y="890"/>
            <a:chExt cx="4763" cy="3039"/>
          </a:xfrm>
        </p:grpSpPr>
        <p:grpSp>
          <p:nvGrpSpPr>
            <p:cNvPr id="3" name="Group 2"/>
            <p:cNvGrpSpPr/>
            <p:nvPr/>
          </p:nvGrpSpPr>
          <p:grpSpPr bwMode="auto">
            <a:xfrm>
              <a:off x="2609" y="1480"/>
              <a:ext cx="3129" cy="2449"/>
              <a:chOff x="0" y="0"/>
              <a:chExt cx="2886" cy="1746"/>
            </a:xfrm>
          </p:grpSpPr>
          <p:sp>
            <p:nvSpPr>
              <p:cNvPr id="25603" name="未知"/>
              <p:cNvSpPr>
                <a:spLocks noChangeArrowheads="1"/>
              </p:cNvSpPr>
              <p:nvPr/>
            </p:nvSpPr>
            <p:spPr bwMode="auto">
              <a:xfrm>
                <a:off x="1776" y="1458"/>
                <a:ext cx="1104" cy="288"/>
              </a:xfrm>
              <a:custGeom>
                <a:avLst/>
                <a:gdLst>
                  <a:gd name="T0" fmla="*/ 144 w 1104"/>
                  <a:gd name="T1" fmla="*/ 288 h 288"/>
                  <a:gd name="T2" fmla="*/ 1104 w 1104"/>
                  <a:gd name="T3" fmla="*/ 96 h 288"/>
                  <a:gd name="T4" fmla="*/ 0 w 1104"/>
                  <a:gd name="T5" fmla="*/ 0 h 288"/>
                  <a:gd name="T6" fmla="*/ 144 w 1104"/>
                  <a:gd name="T7" fmla="*/ 288 h 288"/>
                </a:gdLst>
                <a:ahLst/>
                <a:cxnLst>
                  <a:cxn ang="0">
                    <a:pos x="T0" y="T1"/>
                  </a:cxn>
                  <a:cxn ang="0">
                    <a:pos x="T2" y="T3"/>
                  </a:cxn>
                  <a:cxn ang="0">
                    <a:pos x="T4" y="T5"/>
                  </a:cxn>
                  <a:cxn ang="0">
                    <a:pos x="T6" y="T7"/>
                  </a:cxn>
                </a:cxnLst>
                <a:rect l="0" t="0" r="r" b="b"/>
                <a:pathLst>
                  <a:path w="1104" h="288">
                    <a:moveTo>
                      <a:pt x="144" y="288"/>
                    </a:moveTo>
                    <a:lnTo>
                      <a:pt x="1104" y="96"/>
                    </a:lnTo>
                    <a:lnTo>
                      <a:pt x="0" y="0"/>
                    </a:lnTo>
                    <a:lnTo>
                      <a:pt x="144" y="288"/>
                    </a:lnTo>
                    <a:close/>
                  </a:path>
                </a:pathLst>
              </a:custGeom>
              <a:gradFill rotWithShape="0">
                <a:gsLst>
                  <a:gs pos="0">
                    <a:srgbClr val="5F5F5F"/>
                  </a:gs>
                  <a:gs pos="100000">
                    <a:schemeClr val="bg1"/>
                  </a:gs>
                </a:gsLst>
                <a:path path="rect">
                  <a:fillToRect t="100000" r="100000"/>
                </a:path>
              </a:gra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5604" name="未知"/>
              <p:cNvSpPr>
                <a:spLocks noChangeArrowheads="1"/>
              </p:cNvSpPr>
              <p:nvPr/>
            </p:nvSpPr>
            <p:spPr bwMode="auto">
              <a:xfrm>
                <a:off x="0" y="738"/>
                <a:ext cx="1920" cy="1008"/>
              </a:xfrm>
              <a:custGeom>
                <a:avLst/>
                <a:gdLst>
                  <a:gd name="T0" fmla="*/ 1920 w 1920"/>
                  <a:gd name="T1" fmla="*/ 1008 h 1008"/>
                  <a:gd name="T2" fmla="*/ 0 w 1920"/>
                  <a:gd name="T3" fmla="*/ 384 h 1008"/>
                  <a:gd name="T4" fmla="*/ 0 w 1920"/>
                  <a:gd name="T5" fmla="*/ 0 h 1008"/>
                  <a:gd name="T6" fmla="*/ 1920 w 1920"/>
                  <a:gd name="T7" fmla="*/ 432 h 1008"/>
                  <a:gd name="T8" fmla="*/ 1920 w 1920"/>
                  <a:gd name="T9" fmla="*/ 1008 h 1008"/>
                </a:gdLst>
                <a:ahLst/>
                <a:cxnLst>
                  <a:cxn ang="0">
                    <a:pos x="T0" y="T1"/>
                  </a:cxn>
                  <a:cxn ang="0">
                    <a:pos x="T2" y="T3"/>
                  </a:cxn>
                  <a:cxn ang="0">
                    <a:pos x="T4" y="T5"/>
                  </a:cxn>
                  <a:cxn ang="0">
                    <a:pos x="T6" y="T7"/>
                  </a:cxn>
                  <a:cxn ang="0">
                    <a:pos x="T8" y="T9"/>
                  </a:cxn>
                </a:cxnLst>
                <a:rect l="0" t="0" r="r" b="b"/>
                <a:pathLst>
                  <a:path w="1920" h="1008">
                    <a:moveTo>
                      <a:pt x="1920" y="1008"/>
                    </a:moveTo>
                    <a:lnTo>
                      <a:pt x="0" y="384"/>
                    </a:lnTo>
                    <a:lnTo>
                      <a:pt x="0" y="0"/>
                    </a:lnTo>
                    <a:lnTo>
                      <a:pt x="1920" y="432"/>
                    </a:lnTo>
                    <a:lnTo>
                      <a:pt x="1920" y="1008"/>
                    </a:lnTo>
                    <a:close/>
                  </a:path>
                </a:pathLst>
              </a:custGeom>
              <a:gradFill rotWithShape="0">
                <a:gsLst>
                  <a:gs pos="0">
                    <a:srgbClr val="003366"/>
                  </a:gs>
                  <a:gs pos="50000">
                    <a:srgbClr val="336699"/>
                  </a:gs>
                  <a:gs pos="100000">
                    <a:srgbClr val="003366"/>
                  </a:gs>
                </a:gsLst>
                <a:lin ang="2700000" scaled="1"/>
              </a:gradFill>
              <a:ln w="9525">
                <a:solidFill>
                  <a:srgbClr val="FF9933"/>
                </a:solidFill>
                <a:round/>
              </a:ln>
            </p:spPr>
            <p:txBody>
              <a:bodyPr/>
              <a:lstStyle/>
              <a:p>
                <a:endParaRPr lang="zh-CN" altLang="en-US"/>
              </a:p>
            </p:txBody>
          </p:sp>
          <p:sp>
            <p:nvSpPr>
              <p:cNvPr id="25605" name="未知"/>
              <p:cNvSpPr>
                <a:spLocks noChangeArrowheads="1"/>
              </p:cNvSpPr>
              <p:nvPr/>
            </p:nvSpPr>
            <p:spPr bwMode="auto">
              <a:xfrm>
                <a:off x="0" y="738"/>
                <a:ext cx="2160" cy="432"/>
              </a:xfrm>
              <a:custGeom>
                <a:avLst/>
                <a:gdLst>
                  <a:gd name="T0" fmla="*/ 0 w 2160"/>
                  <a:gd name="T1" fmla="*/ 0 h 432"/>
                  <a:gd name="T2" fmla="*/ 1920 w 2160"/>
                  <a:gd name="T3" fmla="*/ 432 h 432"/>
                  <a:gd name="T4" fmla="*/ 2160 w 2160"/>
                  <a:gd name="T5" fmla="*/ 336 h 432"/>
                  <a:gd name="T6" fmla="*/ 336 w 2160"/>
                  <a:gd name="T7" fmla="*/ 0 h 432"/>
                  <a:gd name="T8" fmla="*/ 0 w 2160"/>
                  <a:gd name="T9" fmla="*/ 0 h 432"/>
                </a:gdLst>
                <a:ahLst/>
                <a:cxnLst>
                  <a:cxn ang="0">
                    <a:pos x="T0" y="T1"/>
                  </a:cxn>
                  <a:cxn ang="0">
                    <a:pos x="T2" y="T3"/>
                  </a:cxn>
                  <a:cxn ang="0">
                    <a:pos x="T4" y="T5"/>
                  </a:cxn>
                  <a:cxn ang="0">
                    <a:pos x="T6" y="T7"/>
                  </a:cxn>
                  <a:cxn ang="0">
                    <a:pos x="T8" y="T9"/>
                  </a:cxn>
                </a:cxnLst>
                <a:rect l="0" t="0" r="r" b="b"/>
                <a:pathLst>
                  <a:path w="2160" h="432">
                    <a:moveTo>
                      <a:pt x="0" y="0"/>
                    </a:moveTo>
                    <a:lnTo>
                      <a:pt x="1920" y="432"/>
                    </a:lnTo>
                    <a:lnTo>
                      <a:pt x="2160" y="336"/>
                    </a:lnTo>
                    <a:lnTo>
                      <a:pt x="336" y="0"/>
                    </a:lnTo>
                    <a:lnTo>
                      <a:pt x="0" y="0"/>
                    </a:lnTo>
                    <a:close/>
                  </a:path>
                </a:pathLst>
              </a:custGeom>
              <a:solidFill>
                <a:srgbClr val="A89854"/>
              </a:solidFill>
              <a:ln w="9525">
                <a:solidFill>
                  <a:srgbClr val="FF9933"/>
                </a:solidFill>
                <a:round/>
              </a:ln>
            </p:spPr>
            <p:txBody>
              <a:bodyPr/>
              <a:lstStyle/>
              <a:p>
                <a:endParaRPr lang="zh-CN" altLang="en-US"/>
              </a:p>
            </p:txBody>
          </p:sp>
          <p:sp>
            <p:nvSpPr>
              <p:cNvPr id="25606" name="未知"/>
              <p:cNvSpPr>
                <a:spLocks noChangeArrowheads="1"/>
              </p:cNvSpPr>
              <p:nvPr/>
            </p:nvSpPr>
            <p:spPr bwMode="auto">
              <a:xfrm>
                <a:off x="300" y="474"/>
                <a:ext cx="1860" cy="600"/>
              </a:xfrm>
              <a:custGeom>
                <a:avLst/>
                <a:gdLst>
                  <a:gd name="T0" fmla="*/ 1860 w 1860"/>
                  <a:gd name="T1" fmla="*/ 600 h 600"/>
                  <a:gd name="T2" fmla="*/ 0 w 1860"/>
                  <a:gd name="T3" fmla="*/ 264 h 600"/>
                  <a:gd name="T4" fmla="*/ 0 w 1860"/>
                  <a:gd name="T5" fmla="*/ 0 h 600"/>
                  <a:gd name="T6" fmla="*/ 1860 w 1860"/>
                  <a:gd name="T7" fmla="*/ 168 h 600"/>
                  <a:gd name="T8" fmla="*/ 1860 w 1860"/>
                  <a:gd name="T9" fmla="*/ 600 h 600"/>
                </a:gdLst>
                <a:ahLst/>
                <a:cxnLst>
                  <a:cxn ang="0">
                    <a:pos x="T0" y="T1"/>
                  </a:cxn>
                  <a:cxn ang="0">
                    <a:pos x="T2" y="T3"/>
                  </a:cxn>
                  <a:cxn ang="0">
                    <a:pos x="T4" y="T5"/>
                  </a:cxn>
                  <a:cxn ang="0">
                    <a:pos x="T6" y="T7"/>
                  </a:cxn>
                  <a:cxn ang="0">
                    <a:pos x="T8" y="T9"/>
                  </a:cxn>
                </a:cxnLst>
                <a:rect l="0" t="0" r="r" b="b"/>
                <a:pathLst>
                  <a:path w="1860" h="600">
                    <a:moveTo>
                      <a:pt x="1860" y="600"/>
                    </a:moveTo>
                    <a:lnTo>
                      <a:pt x="0" y="264"/>
                    </a:lnTo>
                    <a:lnTo>
                      <a:pt x="0" y="0"/>
                    </a:lnTo>
                    <a:lnTo>
                      <a:pt x="1860" y="168"/>
                    </a:lnTo>
                    <a:lnTo>
                      <a:pt x="1860" y="600"/>
                    </a:lnTo>
                    <a:close/>
                  </a:path>
                </a:pathLst>
              </a:custGeom>
              <a:gradFill rotWithShape="0">
                <a:gsLst>
                  <a:gs pos="0">
                    <a:srgbClr val="336699"/>
                  </a:gs>
                  <a:gs pos="50000">
                    <a:srgbClr val="0099CC"/>
                  </a:gs>
                  <a:gs pos="100000">
                    <a:srgbClr val="336699"/>
                  </a:gs>
                </a:gsLst>
                <a:lin ang="2700000" scaled="1"/>
              </a:gradFill>
              <a:ln w="9525">
                <a:solidFill>
                  <a:srgbClr val="FF9933"/>
                </a:solidFill>
                <a:round/>
              </a:ln>
            </p:spPr>
            <p:txBody>
              <a:bodyPr/>
              <a:lstStyle/>
              <a:p>
                <a:endParaRPr lang="zh-CN" altLang="en-US"/>
              </a:p>
            </p:txBody>
          </p:sp>
          <p:sp>
            <p:nvSpPr>
              <p:cNvPr id="25607" name="未知"/>
              <p:cNvSpPr>
                <a:spLocks noChangeArrowheads="1"/>
              </p:cNvSpPr>
              <p:nvPr/>
            </p:nvSpPr>
            <p:spPr bwMode="auto">
              <a:xfrm>
                <a:off x="300" y="450"/>
                <a:ext cx="2244" cy="192"/>
              </a:xfrm>
              <a:custGeom>
                <a:avLst/>
                <a:gdLst>
                  <a:gd name="T0" fmla="*/ 0 w 2244"/>
                  <a:gd name="T1" fmla="*/ 24 h 192"/>
                  <a:gd name="T2" fmla="*/ 420 w 2244"/>
                  <a:gd name="T3" fmla="*/ 0 h 192"/>
                  <a:gd name="T4" fmla="*/ 2244 w 2244"/>
                  <a:gd name="T5" fmla="*/ 96 h 192"/>
                  <a:gd name="T6" fmla="*/ 1860 w 2244"/>
                  <a:gd name="T7" fmla="*/ 192 h 192"/>
                  <a:gd name="T8" fmla="*/ 0 w 2244"/>
                  <a:gd name="T9" fmla="*/ 24 h 192"/>
                </a:gdLst>
                <a:ahLst/>
                <a:cxnLst>
                  <a:cxn ang="0">
                    <a:pos x="T0" y="T1"/>
                  </a:cxn>
                  <a:cxn ang="0">
                    <a:pos x="T2" y="T3"/>
                  </a:cxn>
                  <a:cxn ang="0">
                    <a:pos x="T4" y="T5"/>
                  </a:cxn>
                  <a:cxn ang="0">
                    <a:pos x="T6" y="T7"/>
                  </a:cxn>
                  <a:cxn ang="0">
                    <a:pos x="T8" y="T9"/>
                  </a:cxn>
                </a:cxnLst>
                <a:rect l="0" t="0" r="r" b="b"/>
                <a:pathLst>
                  <a:path w="2244" h="192">
                    <a:moveTo>
                      <a:pt x="0" y="24"/>
                    </a:moveTo>
                    <a:lnTo>
                      <a:pt x="420" y="0"/>
                    </a:lnTo>
                    <a:lnTo>
                      <a:pt x="2244" y="96"/>
                    </a:lnTo>
                    <a:lnTo>
                      <a:pt x="1860" y="192"/>
                    </a:lnTo>
                    <a:lnTo>
                      <a:pt x="0" y="24"/>
                    </a:lnTo>
                    <a:close/>
                  </a:path>
                </a:pathLst>
              </a:custGeom>
              <a:solidFill>
                <a:srgbClr val="C0B480"/>
              </a:solidFill>
              <a:ln w="9525">
                <a:solidFill>
                  <a:srgbClr val="FF9933"/>
                </a:solidFill>
                <a:round/>
              </a:ln>
            </p:spPr>
            <p:txBody>
              <a:bodyPr/>
              <a:lstStyle/>
              <a:p>
                <a:endParaRPr lang="zh-CN" altLang="en-US"/>
              </a:p>
            </p:txBody>
          </p:sp>
          <p:sp>
            <p:nvSpPr>
              <p:cNvPr id="25608" name="未知"/>
              <p:cNvSpPr>
                <a:spLocks noChangeArrowheads="1"/>
              </p:cNvSpPr>
              <p:nvPr/>
            </p:nvSpPr>
            <p:spPr bwMode="auto">
              <a:xfrm>
                <a:off x="672" y="66"/>
                <a:ext cx="1872" cy="480"/>
              </a:xfrm>
              <a:custGeom>
                <a:avLst/>
                <a:gdLst>
                  <a:gd name="T0" fmla="*/ 0 w 1872"/>
                  <a:gd name="T1" fmla="*/ 384 h 480"/>
                  <a:gd name="T2" fmla="*/ 0 w 1872"/>
                  <a:gd name="T3" fmla="*/ 78 h 480"/>
                  <a:gd name="T4" fmla="*/ 1872 w 1872"/>
                  <a:gd name="T5" fmla="*/ 0 h 480"/>
                  <a:gd name="T6" fmla="*/ 1872 w 1872"/>
                  <a:gd name="T7" fmla="*/ 480 h 480"/>
                  <a:gd name="T8" fmla="*/ 0 w 1872"/>
                  <a:gd name="T9" fmla="*/ 384 h 480"/>
                </a:gdLst>
                <a:ahLst/>
                <a:cxnLst>
                  <a:cxn ang="0">
                    <a:pos x="T0" y="T1"/>
                  </a:cxn>
                  <a:cxn ang="0">
                    <a:pos x="T2" y="T3"/>
                  </a:cxn>
                  <a:cxn ang="0">
                    <a:pos x="T4" y="T5"/>
                  </a:cxn>
                  <a:cxn ang="0">
                    <a:pos x="T6" y="T7"/>
                  </a:cxn>
                  <a:cxn ang="0">
                    <a:pos x="T8" y="T9"/>
                  </a:cxn>
                </a:cxnLst>
                <a:rect l="0" t="0" r="r" b="b"/>
                <a:pathLst>
                  <a:path w="1872" h="480">
                    <a:moveTo>
                      <a:pt x="0" y="384"/>
                    </a:moveTo>
                    <a:lnTo>
                      <a:pt x="0" y="78"/>
                    </a:lnTo>
                    <a:lnTo>
                      <a:pt x="1872" y="0"/>
                    </a:lnTo>
                    <a:lnTo>
                      <a:pt x="1872" y="480"/>
                    </a:lnTo>
                    <a:lnTo>
                      <a:pt x="0" y="384"/>
                    </a:lnTo>
                    <a:close/>
                  </a:path>
                </a:pathLst>
              </a:custGeom>
              <a:gradFill rotWithShape="0">
                <a:gsLst>
                  <a:gs pos="0">
                    <a:srgbClr val="008080"/>
                  </a:gs>
                  <a:gs pos="50000">
                    <a:srgbClr val="33CCCC"/>
                  </a:gs>
                  <a:gs pos="100000">
                    <a:srgbClr val="008080"/>
                  </a:gs>
                </a:gsLst>
                <a:lin ang="2700000" scaled="1"/>
              </a:gradFill>
              <a:ln w="9525">
                <a:solidFill>
                  <a:srgbClr val="FF9933"/>
                </a:solidFill>
                <a:round/>
              </a:ln>
            </p:spPr>
            <p:txBody>
              <a:bodyPr/>
              <a:lstStyle/>
              <a:p>
                <a:endParaRPr lang="zh-CN" altLang="en-US"/>
              </a:p>
            </p:txBody>
          </p:sp>
          <p:sp>
            <p:nvSpPr>
              <p:cNvPr id="25609" name="未知"/>
              <p:cNvSpPr>
                <a:spLocks noChangeArrowheads="1"/>
              </p:cNvSpPr>
              <p:nvPr/>
            </p:nvSpPr>
            <p:spPr bwMode="auto">
              <a:xfrm>
                <a:off x="678" y="0"/>
                <a:ext cx="2208" cy="150"/>
              </a:xfrm>
              <a:custGeom>
                <a:avLst/>
                <a:gdLst>
                  <a:gd name="T0" fmla="*/ 0 w 2208"/>
                  <a:gd name="T1" fmla="*/ 150 h 150"/>
                  <a:gd name="T2" fmla="*/ 276 w 2208"/>
                  <a:gd name="T3" fmla="*/ 66 h 150"/>
                  <a:gd name="T4" fmla="*/ 2208 w 2208"/>
                  <a:gd name="T5" fmla="*/ 0 h 150"/>
                  <a:gd name="T6" fmla="*/ 1860 w 2208"/>
                  <a:gd name="T7" fmla="*/ 132 h 150"/>
                  <a:gd name="T8" fmla="*/ 0 w 2208"/>
                  <a:gd name="T9" fmla="*/ 150 h 150"/>
                </a:gdLst>
                <a:ahLst/>
                <a:cxnLst>
                  <a:cxn ang="0">
                    <a:pos x="T0" y="T1"/>
                  </a:cxn>
                  <a:cxn ang="0">
                    <a:pos x="T2" y="T3"/>
                  </a:cxn>
                  <a:cxn ang="0">
                    <a:pos x="T4" y="T5"/>
                  </a:cxn>
                  <a:cxn ang="0">
                    <a:pos x="T6" y="T7"/>
                  </a:cxn>
                  <a:cxn ang="0">
                    <a:pos x="T8" y="T9"/>
                  </a:cxn>
                </a:cxnLst>
                <a:rect l="0" t="0" r="r" b="b"/>
                <a:pathLst>
                  <a:path w="2208" h="150">
                    <a:moveTo>
                      <a:pt x="0" y="150"/>
                    </a:moveTo>
                    <a:lnTo>
                      <a:pt x="276" y="66"/>
                    </a:lnTo>
                    <a:lnTo>
                      <a:pt x="2208" y="0"/>
                    </a:lnTo>
                    <a:lnTo>
                      <a:pt x="1860" y="132"/>
                    </a:lnTo>
                    <a:lnTo>
                      <a:pt x="0" y="150"/>
                    </a:lnTo>
                    <a:close/>
                  </a:path>
                </a:pathLst>
              </a:custGeom>
              <a:solidFill>
                <a:srgbClr val="CDC39B"/>
              </a:solidFill>
              <a:ln w="9525">
                <a:solidFill>
                  <a:srgbClr val="FF9933"/>
                </a:solidFill>
                <a:round/>
              </a:ln>
            </p:spPr>
            <p:txBody>
              <a:bodyPr/>
              <a:lstStyle/>
              <a:p>
                <a:endParaRPr lang="zh-CN" altLang="en-US"/>
              </a:p>
            </p:txBody>
          </p:sp>
          <p:sp>
            <p:nvSpPr>
              <p:cNvPr id="25610" name="未知"/>
              <p:cNvSpPr>
                <a:spLocks noChangeArrowheads="1"/>
              </p:cNvSpPr>
              <p:nvPr/>
            </p:nvSpPr>
            <p:spPr bwMode="auto">
              <a:xfrm>
                <a:off x="1920" y="0"/>
                <a:ext cx="960" cy="1746"/>
              </a:xfrm>
              <a:custGeom>
                <a:avLst/>
                <a:gdLst>
                  <a:gd name="T0" fmla="*/ 0 w 960"/>
                  <a:gd name="T1" fmla="*/ 1746 h 1746"/>
                  <a:gd name="T2" fmla="*/ 0 w 960"/>
                  <a:gd name="T3" fmla="*/ 1170 h 1746"/>
                  <a:gd name="T4" fmla="*/ 240 w 960"/>
                  <a:gd name="T5" fmla="*/ 1074 h 1746"/>
                  <a:gd name="T6" fmla="*/ 240 w 960"/>
                  <a:gd name="T7" fmla="*/ 642 h 1746"/>
                  <a:gd name="T8" fmla="*/ 624 w 960"/>
                  <a:gd name="T9" fmla="*/ 546 h 1746"/>
                  <a:gd name="T10" fmla="*/ 624 w 960"/>
                  <a:gd name="T11" fmla="*/ 126 h 1746"/>
                  <a:gd name="T12" fmla="*/ 960 w 960"/>
                  <a:gd name="T13" fmla="*/ 0 h 1746"/>
                  <a:gd name="T14" fmla="*/ 960 w 960"/>
                  <a:gd name="T15" fmla="*/ 96 h 1746"/>
                  <a:gd name="T16" fmla="*/ 726 w 960"/>
                  <a:gd name="T17" fmla="*/ 180 h 1746"/>
                  <a:gd name="T18" fmla="*/ 732 w 960"/>
                  <a:gd name="T19" fmla="*/ 630 h 1746"/>
                  <a:gd name="T20" fmla="*/ 384 w 960"/>
                  <a:gd name="T21" fmla="*/ 738 h 1746"/>
                  <a:gd name="T22" fmla="*/ 384 w 960"/>
                  <a:gd name="T23" fmla="*/ 1170 h 1746"/>
                  <a:gd name="T24" fmla="*/ 150 w 960"/>
                  <a:gd name="T25" fmla="*/ 1260 h 1746"/>
                  <a:gd name="T26" fmla="*/ 150 w 960"/>
                  <a:gd name="T27" fmla="*/ 1704 h 1746"/>
                  <a:gd name="T28" fmla="*/ 0 w 960"/>
                  <a:gd name="T29" fmla="*/ 1746 h 1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0" h="1746">
                    <a:moveTo>
                      <a:pt x="0" y="1746"/>
                    </a:moveTo>
                    <a:lnTo>
                      <a:pt x="0" y="1170"/>
                    </a:lnTo>
                    <a:lnTo>
                      <a:pt x="240" y="1074"/>
                    </a:lnTo>
                    <a:lnTo>
                      <a:pt x="240" y="642"/>
                    </a:lnTo>
                    <a:lnTo>
                      <a:pt x="624" y="546"/>
                    </a:lnTo>
                    <a:lnTo>
                      <a:pt x="624" y="126"/>
                    </a:lnTo>
                    <a:lnTo>
                      <a:pt x="960" y="0"/>
                    </a:lnTo>
                    <a:lnTo>
                      <a:pt x="960" y="96"/>
                    </a:lnTo>
                    <a:lnTo>
                      <a:pt x="726" y="180"/>
                    </a:lnTo>
                    <a:lnTo>
                      <a:pt x="732" y="630"/>
                    </a:lnTo>
                    <a:lnTo>
                      <a:pt x="384" y="738"/>
                    </a:lnTo>
                    <a:lnTo>
                      <a:pt x="384" y="1170"/>
                    </a:lnTo>
                    <a:lnTo>
                      <a:pt x="150" y="1260"/>
                    </a:lnTo>
                    <a:lnTo>
                      <a:pt x="150" y="1704"/>
                    </a:lnTo>
                    <a:lnTo>
                      <a:pt x="0" y="1746"/>
                    </a:lnTo>
                    <a:close/>
                  </a:path>
                </a:pathLst>
              </a:custGeom>
              <a:gradFill rotWithShape="0">
                <a:gsLst>
                  <a:gs pos="0">
                    <a:srgbClr val="CDC39B"/>
                  </a:gs>
                  <a:gs pos="100000">
                    <a:srgbClr val="F1EBCF"/>
                  </a:gs>
                </a:gsLst>
                <a:path path="rect">
                  <a:fillToRect r="100000" b="100000"/>
                </a:path>
              </a:gradFill>
              <a:ln w="9525">
                <a:solidFill>
                  <a:schemeClr val="bg2"/>
                </a:solidFill>
                <a:round/>
              </a:ln>
            </p:spPr>
            <p:txBody>
              <a:bodyPr/>
              <a:lstStyle/>
              <a:p>
                <a:endParaRPr lang="zh-CN" altLang="en-US"/>
              </a:p>
            </p:txBody>
          </p:sp>
        </p:grpSp>
        <p:grpSp>
          <p:nvGrpSpPr>
            <p:cNvPr id="4" name="Group 11"/>
            <p:cNvGrpSpPr/>
            <p:nvPr/>
          </p:nvGrpSpPr>
          <p:grpSpPr bwMode="auto">
            <a:xfrm>
              <a:off x="975" y="2115"/>
              <a:ext cx="1769" cy="740"/>
              <a:chOff x="0" y="0"/>
              <a:chExt cx="1769" cy="785"/>
            </a:xfrm>
          </p:grpSpPr>
          <p:sp>
            <p:nvSpPr>
              <p:cNvPr id="25612" name="AutoShape 12">
                <a:hlinkClick r:id="" action="ppaction://hlinkshowjump?jump=nextslide"/>
              </p:cNvPr>
              <p:cNvSpPr>
                <a:spLocks noChangeArrowheads="1"/>
              </p:cNvSpPr>
              <p:nvPr/>
            </p:nvSpPr>
            <p:spPr bwMode="auto">
              <a:xfrm>
                <a:off x="45" y="0"/>
                <a:ext cx="1633" cy="785"/>
              </a:xfrm>
              <a:prstGeom prst="rightArrow">
                <a:avLst>
                  <a:gd name="adj1" fmla="val 50000"/>
                  <a:gd name="adj2" fmla="val 51929"/>
                </a:avLst>
              </a:prstGeom>
              <a:gradFill rotWithShape="0">
                <a:gsLst>
                  <a:gs pos="0">
                    <a:srgbClr val="00576F"/>
                  </a:gs>
                  <a:gs pos="50000">
                    <a:srgbClr val="00BDF0"/>
                  </a:gs>
                  <a:gs pos="100000">
                    <a:srgbClr val="00576F"/>
                  </a:gs>
                </a:gsLst>
                <a:lin ang="2700000" scaled="1"/>
              </a:gradFill>
              <a:ln>
                <a:noFill/>
              </a:ln>
              <a:scene3d>
                <a:camera prst="legacyObliqueTopRight"/>
                <a:lightRig rig="legacyFlat3" dir="b"/>
              </a:scene3d>
              <a:sp3d extrusionH="176200" prstMaterial="legacyMatte">
                <a:bevelT w="13500" h="13500" prst="angle"/>
                <a:bevelB w="13500" h="13500" prst="angle"/>
                <a:extrusionClr>
                  <a:srgbClr val="00BDF0"/>
                </a:extrusionClr>
              </a:sp3d>
              <a:extLst>
                <a:ext uri="{91240B29-F687-4F45-9708-019B960494DF}">
                  <a14:hiddenLine xmlns:a14="http://schemas.microsoft.com/office/drawing/2010/main" xmlns="" w="9525">
                    <a:noFill/>
                    <a:miter lim="800000"/>
                    <a:headEnd/>
                    <a:tailEnd/>
                  </a14:hiddenLine>
                </a:ext>
              </a:extLst>
            </p:spPr>
            <p:txBody>
              <a:bodyPr wrap="none" lIns="73025" tIns="36512" rIns="73025" bIns="36512" anchor="ctr">
                <a:flatTx/>
              </a:bodyPr>
              <a:lstStyle/>
              <a:p>
                <a:endParaRPr lang="zh-CN" altLang="en-US" sz="1800" b="0">
                  <a:solidFill>
                    <a:schemeClr val="tx1"/>
                  </a:solidFill>
                  <a:latin typeface="Arial" panose="020B0604020202020204" pitchFamily="34" charset="0"/>
                </a:endParaRPr>
              </a:p>
            </p:txBody>
          </p:sp>
          <p:sp>
            <p:nvSpPr>
              <p:cNvPr id="25613" name="Text Box 13">
                <a:hlinkClick r:id="" action="ppaction://hlinkshowjump?jump=nextslide">
                  <a:snd r:embed="rId3" name="hammer.wav"/>
                </a:hlinkClick>
              </p:cNvPr>
              <p:cNvSpPr txBox="1">
                <a:spLocks noChangeArrowheads="1"/>
              </p:cNvSpPr>
              <p:nvPr/>
            </p:nvSpPr>
            <p:spPr bwMode="auto">
              <a:xfrm>
                <a:off x="0" y="181"/>
                <a:ext cx="1769" cy="4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spAutoFit/>
              </a:bodyPr>
              <a:lstStyle/>
              <a:p>
                <a:r>
                  <a:rPr lang="zh-CN" altLang="en-US" sz="3600" dirty="0">
                    <a:solidFill>
                      <a:srgbClr val="D60093"/>
                    </a:solidFill>
                    <a:latin typeface="华文楷体" panose="02010600040101010101" pitchFamily="2" charset="-122"/>
                    <a:ea typeface="华文楷体" panose="02010600040101010101" pitchFamily="2" charset="-122"/>
                  </a:rPr>
                  <a:t>  基础巩固</a:t>
                </a:r>
              </a:p>
            </p:txBody>
          </p:sp>
        </p:grpSp>
        <p:grpSp>
          <p:nvGrpSpPr>
            <p:cNvPr id="5" name="Group 14"/>
            <p:cNvGrpSpPr/>
            <p:nvPr/>
          </p:nvGrpSpPr>
          <p:grpSpPr bwMode="auto">
            <a:xfrm>
              <a:off x="1519" y="1525"/>
              <a:ext cx="1769" cy="681"/>
              <a:chOff x="0" y="0"/>
              <a:chExt cx="1769" cy="785"/>
            </a:xfrm>
          </p:grpSpPr>
          <p:sp>
            <p:nvSpPr>
              <p:cNvPr id="25615" name="AutoShape 15">
                <a:hlinkClick r:id="" action="ppaction://noaction"/>
              </p:cNvPr>
              <p:cNvSpPr>
                <a:spLocks noChangeArrowheads="1"/>
              </p:cNvSpPr>
              <p:nvPr/>
            </p:nvSpPr>
            <p:spPr bwMode="auto">
              <a:xfrm>
                <a:off x="45" y="0"/>
                <a:ext cx="1633" cy="785"/>
              </a:xfrm>
              <a:prstGeom prst="rightArrow">
                <a:avLst>
                  <a:gd name="adj1" fmla="val 50000"/>
                  <a:gd name="adj2" fmla="val 51929"/>
                </a:avLst>
              </a:prstGeom>
              <a:gradFill rotWithShape="0">
                <a:gsLst>
                  <a:gs pos="0">
                    <a:srgbClr val="00576F"/>
                  </a:gs>
                  <a:gs pos="50000">
                    <a:srgbClr val="00BDF0"/>
                  </a:gs>
                  <a:gs pos="100000">
                    <a:srgbClr val="00576F"/>
                  </a:gs>
                </a:gsLst>
                <a:lin ang="2700000" scaled="1"/>
              </a:gradFill>
              <a:ln>
                <a:noFill/>
              </a:ln>
              <a:scene3d>
                <a:camera prst="legacyObliqueTopRight"/>
                <a:lightRig rig="legacyFlat3" dir="b"/>
              </a:scene3d>
              <a:sp3d extrusionH="176200" prstMaterial="legacyMatte">
                <a:bevelT w="13500" h="13500" prst="angle"/>
                <a:bevelB w="13500" h="13500" prst="angle"/>
                <a:extrusionClr>
                  <a:srgbClr val="00BDF0"/>
                </a:extrusionClr>
              </a:sp3d>
              <a:extLst>
                <a:ext uri="{91240B29-F687-4F45-9708-019B960494DF}">
                  <a14:hiddenLine xmlns:a14="http://schemas.microsoft.com/office/drawing/2010/main" xmlns="" w="9525">
                    <a:noFill/>
                    <a:miter lim="800000"/>
                    <a:headEnd/>
                    <a:tailEnd/>
                  </a14:hiddenLine>
                </a:ext>
              </a:extLst>
            </p:spPr>
            <p:txBody>
              <a:bodyPr wrap="none" lIns="73025" tIns="36512" rIns="73025" bIns="36512" anchor="ctr">
                <a:flatTx/>
              </a:bodyPr>
              <a:lstStyle/>
              <a:p>
                <a:endParaRPr lang="zh-CN" altLang="en-US" sz="1800" b="0">
                  <a:solidFill>
                    <a:schemeClr val="tx1"/>
                  </a:solidFill>
                  <a:latin typeface="Arial" panose="020B0604020202020204" pitchFamily="34" charset="0"/>
                </a:endParaRPr>
              </a:p>
            </p:txBody>
          </p:sp>
          <p:sp>
            <p:nvSpPr>
              <p:cNvPr id="25616" name="Text Box 16">
                <a:hlinkClick r:id="rId4" action="ppaction://hlinksldjump">
                  <a:snd r:embed="rId3" name="hammer.wav"/>
                </a:hlinkClick>
              </p:cNvPr>
              <p:cNvSpPr txBox="1">
                <a:spLocks noChangeArrowheads="1"/>
              </p:cNvSpPr>
              <p:nvPr/>
            </p:nvSpPr>
            <p:spPr bwMode="auto">
              <a:xfrm>
                <a:off x="0" y="183"/>
                <a:ext cx="1769" cy="4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spAutoFit/>
              </a:bodyPr>
              <a:lstStyle/>
              <a:p>
                <a:r>
                  <a:rPr lang="zh-CN" altLang="en-US" sz="3600" dirty="0">
                    <a:solidFill>
                      <a:srgbClr val="D60093"/>
                    </a:solidFill>
                    <a:latin typeface="华文楷体" panose="02010600040101010101" pitchFamily="2" charset="-122"/>
                    <a:ea typeface="华文楷体" panose="02010600040101010101" pitchFamily="2" charset="-122"/>
                  </a:rPr>
                  <a:t>  提升培优</a:t>
                </a:r>
              </a:p>
            </p:txBody>
          </p:sp>
        </p:grpSp>
        <p:grpSp>
          <p:nvGrpSpPr>
            <p:cNvPr id="6" name="Group 17"/>
            <p:cNvGrpSpPr/>
            <p:nvPr/>
          </p:nvGrpSpPr>
          <p:grpSpPr bwMode="auto">
            <a:xfrm>
              <a:off x="2200" y="890"/>
              <a:ext cx="1769" cy="740"/>
              <a:chOff x="0" y="0"/>
              <a:chExt cx="1769" cy="785"/>
            </a:xfrm>
          </p:grpSpPr>
          <p:sp>
            <p:nvSpPr>
              <p:cNvPr id="25618" name="AutoShape 18">
                <a:hlinkClick r:id="" action="ppaction://noaction">
                  <a:snd r:embed="rId3" name="hammer.wav"/>
                </a:hlinkClick>
              </p:cNvPr>
              <p:cNvSpPr>
                <a:spLocks noChangeArrowheads="1"/>
              </p:cNvSpPr>
              <p:nvPr/>
            </p:nvSpPr>
            <p:spPr bwMode="auto">
              <a:xfrm>
                <a:off x="45" y="0"/>
                <a:ext cx="1633" cy="785"/>
              </a:xfrm>
              <a:prstGeom prst="rightArrow">
                <a:avLst>
                  <a:gd name="adj1" fmla="val 50000"/>
                  <a:gd name="adj2" fmla="val 51929"/>
                </a:avLst>
              </a:prstGeom>
              <a:gradFill rotWithShape="0">
                <a:gsLst>
                  <a:gs pos="0">
                    <a:srgbClr val="00576F"/>
                  </a:gs>
                  <a:gs pos="50000">
                    <a:srgbClr val="00BDF0"/>
                  </a:gs>
                  <a:gs pos="100000">
                    <a:srgbClr val="00576F"/>
                  </a:gs>
                </a:gsLst>
                <a:lin ang="2700000" scaled="1"/>
              </a:gradFill>
              <a:ln>
                <a:noFill/>
              </a:ln>
              <a:scene3d>
                <a:camera prst="legacyObliqueTopRight"/>
                <a:lightRig rig="legacyFlat3" dir="b"/>
              </a:scene3d>
              <a:sp3d extrusionH="176200" prstMaterial="legacyMatte">
                <a:bevelT w="13500" h="13500" prst="angle"/>
                <a:bevelB w="13500" h="13500" prst="angle"/>
                <a:extrusionClr>
                  <a:srgbClr val="00BDF0"/>
                </a:extrusionClr>
              </a:sp3d>
              <a:extLst>
                <a:ext uri="{91240B29-F687-4F45-9708-019B960494DF}">
                  <a14:hiddenLine xmlns:a14="http://schemas.microsoft.com/office/drawing/2010/main" xmlns="" w="9525">
                    <a:noFill/>
                    <a:miter lim="800000"/>
                    <a:headEnd/>
                    <a:tailEnd/>
                  </a14:hiddenLine>
                </a:ext>
              </a:extLst>
            </p:spPr>
            <p:txBody>
              <a:bodyPr wrap="none" lIns="73025" tIns="36512" rIns="73025" bIns="36512" anchor="ctr">
                <a:flatTx/>
              </a:bodyPr>
              <a:lstStyle/>
              <a:p>
                <a:endParaRPr lang="zh-CN" altLang="en-US" sz="1800" b="0">
                  <a:solidFill>
                    <a:schemeClr val="tx1"/>
                  </a:solidFill>
                  <a:latin typeface="Arial" panose="020B0604020202020204" pitchFamily="34" charset="0"/>
                </a:endParaRPr>
              </a:p>
            </p:txBody>
          </p:sp>
          <p:sp>
            <p:nvSpPr>
              <p:cNvPr id="25619" name="Text Box 19">
                <a:hlinkClick r:id="rId5" action="ppaction://hlinksldjump">
                  <a:snd r:embed="rId3" name="hammer.wav"/>
                </a:hlinkClick>
              </p:cNvPr>
              <p:cNvSpPr txBox="1">
                <a:spLocks noChangeArrowheads="1"/>
              </p:cNvSpPr>
              <p:nvPr/>
            </p:nvSpPr>
            <p:spPr bwMode="auto">
              <a:xfrm>
                <a:off x="0" y="181"/>
                <a:ext cx="1769" cy="4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spAutoFit/>
              </a:bodyPr>
              <a:lstStyle/>
              <a:p>
                <a:r>
                  <a:rPr lang="zh-CN" altLang="en-US" sz="3600" dirty="0">
                    <a:solidFill>
                      <a:srgbClr val="D60093"/>
                    </a:solidFill>
                    <a:latin typeface="华文楷体" panose="02010600040101010101" pitchFamily="2" charset="-122"/>
                    <a:ea typeface="华文楷体" panose="02010600040101010101" pitchFamily="2" charset="-122"/>
                  </a:rPr>
                  <a:t> 思维创新</a:t>
                </a:r>
              </a:p>
            </p:txBody>
          </p:sp>
        </p:grpSp>
      </p:grpSp>
      <p:sp>
        <p:nvSpPr>
          <p:cNvPr id="28" name="圆角矩形 27"/>
          <p:cNvSpPr/>
          <p:nvPr/>
        </p:nvSpPr>
        <p:spPr>
          <a:xfrm>
            <a:off x="611188" y="4005263"/>
            <a:ext cx="2016125" cy="503237"/>
          </a:xfrm>
          <a:prstGeom prst="round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00" b="0">
              <a:latin typeface="华文楷体" panose="02010600040101010101" pitchFamily="2" charset="-122"/>
              <a:ea typeface="华文楷体" panose="02010600040101010101" pitchFamily="2" charset="-122"/>
            </a:endParaRPr>
          </a:p>
        </p:txBody>
      </p:sp>
      <p:grpSp>
        <p:nvGrpSpPr>
          <p:cNvPr id="7" name="Group 23"/>
          <p:cNvGrpSpPr/>
          <p:nvPr/>
        </p:nvGrpSpPr>
        <p:grpSpPr bwMode="auto">
          <a:xfrm>
            <a:off x="3708400" y="404813"/>
            <a:ext cx="1800225" cy="792162"/>
            <a:chOff x="3016" y="2750"/>
            <a:chExt cx="1134" cy="499"/>
          </a:xfrm>
        </p:grpSpPr>
        <p:sp>
          <p:nvSpPr>
            <p:cNvPr id="25622" name="AutoShape 24"/>
            <p:cNvSpPr>
              <a:spLocks noChangeArrowheads="1"/>
            </p:cNvSpPr>
            <p:nvPr/>
          </p:nvSpPr>
          <p:spPr bwMode="auto">
            <a:xfrm>
              <a:off x="3016" y="2750"/>
              <a:ext cx="1134" cy="499"/>
            </a:xfrm>
            <a:prstGeom prst="roundRect">
              <a:avLst>
                <a:gd name="adj" fmla="val 16667"/>
              </a:avLst>
            </a:prstGeom>
            <a:solidFill>
              <a:srgbClr val="DEEC22"/>
            </a:solidFill>
            <a:ln w="9525">
              <a:solidFill>
                <a:schemeClr val="hlink"/>
              </a:solidFill>
              <a:round/>
            </a:ln>
          </p:spPr>
          <p:txBody>
            <a:bodyPr wrap="none" anchor="ctr"/>
            <a:lstStyle/>
            <a:p>
              <a:pPr algn="ctr"/>
              <a:endParaRPr lang="zh-CN" altLang="en-US" sz="2800">
                <a:latin typeface="华文楷体" panose="02010600040101010101" pitchFamily="2" charset="-122"/>
                <a:ea typeface="华文楷体" panose="02010600040101010101" pitchFamily="2" charset="-122"/>
              </a:endParaRPr>
            </a:p>
          </p:txBody>
        </p:sp>
        <p:sp>
          <p:nvSpPr>
            <p:cNvPr id="25623" name="Text Box 25"/>
            <p:cNvSpPr txBox="1">
              <a:spLocks noChangeArrowheads="1"/>
            </p:cNvSpPr>
            <p:nvPr/>
          </p:nvSpPr>
          <p:spPr bwMode="auto">
            <a:xfrm>
              <a:off x="3107" y="2795"/>
              <a:ext cx="953" cy="3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spcBef>
                  <a:spcPct val="50000"/>
                </a:spcBef>
              </a:pPr>
              <a:r>
                <a:rPr lang="zh-CN" altLang="en-US" sz="3200" dirty="0">
                  <a:latin typeface="华文楷体" panose="02010600040101010101" pitchFamily="2" charset="-122"/>
                  <a:ea typeface="华文楷体" panose="02010600040101010101" pitchFamily="2" charset="-122"/>
                </a:rPr>
                <a:t>作业</a:t>
              </a:r>
              <a:r>
                <a:rPr lang="en-US" altLang="zh-CN" sz="3200" dirty="0">
                  <a:latin typeface="华文楷体" panose="02010600040101010101" pitchFamily="2" charset="-122"/>
                  <a:ea typeface="华文楷体" panose="02010600040101010101" pitchFamily="2" charset="-122"/>
                </a:rPr>
                <a:t>2</a:t>
              </a:r>
            </a:p>
          </p:txBody>
        </p:sp>
      </p:grpSp>
      <p:grpSp>
        <p:nvGrpSpPr>
          <p:cNvPr id="32" name="组合 3"/>
          <p:cNvGrpSpPr/>
          <p:nvPr/>
        </p:nvGrpSpPr>
        <p:grpSpPr>
          <a:xfrm>
            <a:off x="1428728" y="5929330"/>
            <a:ext cx="2376487" cy="523220"/>
            <a:chOff x="5220072" y="5877272"/>
            <a:chExt cx="2376487" cy="877496"/>
          </a:xfrm>
        </p:grpSpPr>
        <p:sp>
          <p:nvSpPr>
            <p:cNvPr id="33" name="AutoShape 13">
              <a:hlinkClick r:id="" action="ppaction://noaction"/>
            </p:cNvPr>
            <p:cNvSpPr>
              <a:spLocks noChangeArrowheads="1"/>
            </p:cNvSpPr>
            <p:nvPr/>
          </p:nvSpPr>
          <p:spPr bwMode="auto">
            <a:xfrm>
              <a:off x="5220072" y="5877272"/>
              <a:ext cx="2303735" cy="836712"/>
            </a:xfrm>
            <a:prstGeom prst="actionButtonBlank">
              <a:avLst/>
            </a:prstGeom>
            <a:solidFill>
              <a:srgbClr val="DEEC22"/>
            </a:solidFill>
            <a:ln w="9525">
              <a:solidFill>
                <a:schemeClr val="hlink"/>
              </a:solidFill>
              <a:miter lim="800000"/>
            </a:ln>
          </p:spPr>
          <p:txBody>
            <a:bodyPr wrap="none" anchor="ctr"/>
            <a:lstStyle/>
            <a:p>
              <a:pPr algn="ctr"/>
              <a:endParaRPr lang="zh-CN" altLang="en-US" sz="1800">
                <a:solidFill>
                  <a:srgbClr val="FF0000"/>
                </a:solidFill>
                <a:latin typeface="华文楷体" panose="02010600040101010101" pitchFamily="2" charset="-122"/>
                <a:ea typeface="华文楷体" panose="02010600040101010101" pitchFamily="2" charset="-122"/>
              </a:endParaRPr>
            </a:p>
          </p:txBody>
        </p:sp>
        <p:sp>
          <p:nvSpPr>
            <p:cNvPr id="34" name="Text Box 14">
              <a:hlinkClick r:id="rId6" action="ppaction://hlinksldjump"/>
            </p:cNvPr>
            <p:cNvSpPr txBox="1">
              <a:spLocks noChangeArrowheads="1"/>
            </p:cNvSpPr>
            <p:nvPr/>
          </p:nvSpPr>
          <p:spPr bwMode="auto">
            <a:xfrm>
              <a:off x="5220072" y="5877272"/>
              <a:ext cx="2376487" cy="8774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zh-CN" altLang="en-US" sz="2800" dirty="0">
                  <a:solidFill>
                    <a:schemeClr val="tx1"/>
                  </a:solidFill>
                  <a:latin typeface="华文楷体" panose="02010600040101010101" pitchFamily="2" charset="-122"/>
                  <a:ea typeface="华文楷体" panose="02010600040101010101" pitchFamily="2" charset="-122"/>
                </a:rPr>
                <a:t>返回作业设计</a:t>
              </a:r>
            </a:p>
          </p:txBody>
        </p:sp>
      </p:grpSp>
    </p:spTree>
  </p:cSld>
  <p:clrMapOvr>
    <a:masterClrMapping/>
  </p:clrMapOvr>
  <p:transition>
    <p:zoom dir="in"/>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42"/>
          <p:cNvGrpSpPr/>
          <p:nvPr/>
        </p:nvGrpSpPr>
        <p:grpSpPr bwMode="auto">
          <a:xfrm>
            <a:off x="7594600" y="0"/>
            <a:ext cx="1296988" cy="1296988"/>
            <a:chOff x="4784" y="0"/>
            <a:chExt cx="817" cy="817"/>
          </a:xfrm>
        </p:grpSpPr>
        <p:pic>
          <p:nvPicPr>
            <p:cNvPr id="27650" name="Picture 7" descr="Golden"/>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84" y="0"/>
              <a:ext cx="817" cy="8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651" name="WordArt 44"/>
            <p:cNvSpPr>
              <a:spLocks noChangeArrowheads="1" noChangeShapeType="1" noTextEdit="1"/>
            </p:cNvSpPr>
            <p:nvPr/>
          </p:nvSpPr>
          <p:spPr bwMode="auto">
            <a:xfrm>
              <a:off x="4830" y="300"/>
              <a:ext cx="723" cy="272"/>
            </a:xfrm>
            <a:prstGeom prst="rect">
              <a:avLst/>
            </a:prstGeom>
          </p:spPr>
          <p:txBody>
            <a:bodyPr spcFirstLastPara="1" wrap="none" fromWordArt="1">
              <a:prstTxWarp prst="textArchUp">
                <a:avLst>
                  <a:gd name="adj" fmla="val 10800004"/>
                </a:avLst>
              </a:prstTxWarp>
            </a:bodyPr>
            <a:lstStyle/>
            <a:p>
              <a:pPr algn="ctr"/>
              <a:r>
                <a:rPr lang="zh-CN" altLang="en-US" sz="3600" kern="10">
                  <a:ln w="9525">
                    <a:solidFill>
                      <a:srgbClr val="000000"/>
                    </a:solidFill>
                    <a:round/>
                  </a:ln>
                  <a:solidFill>
                    <a:srgbClr val="000000"/>
                  </a:solidFill>
                  <a:latin typeface="宋体" panose="02010600030101010101" pitchFamily="2" charset="-122"/>
                  <a:ea typeface="宋体" panose="02010600030101010101" pitchFamily="2" charset="-122"/>
                </a:rPr>
                <a:t>基础巩固</a:t>
              </a:r>
            </a:p>
          </p:txBody>
        </p:sp>
      </p:grpSp>
      <p:sp>
        <p:nvSpPr>
          <p:cNvPr id="27652" name="Text Box 10"/>
          <p:cNvSpPr txBox="1">
            <a:spLocks noChangeArrowheads="1"/>
          </p:cNvSpPr>
          <p:nvPr/>
        </p:nvSpPr>
        <p:spPr bwMode="auto">
          <a:xfrm>
            <a:off x="-36512" y="753811"/>
            <a:ext cx="7488832" cy="5869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0000" tIns="46800" rIns="90000" bIns="46800">
            <a:spAutoFit/>
          </a:bodyPr>
          <a:lstStyle/>
          <a:p>
            <a:r>
              <a:rPr lang="en-US" altLang="zh-CN" sz="3200" dirty="0">
                <a:solidFill>
                  <a:schemeClr val="tx1"/>
                </a:solidFill>
                <a:latin typeface="华文楷体" panose="02010600040101010101" pitchFamily="2" charset="-122"/>
                <a:ea typeface="华文楷体" panose="02010600040101010101" pitchFamily="2" charset="-122"/>
              </a:rPr>
              <a:t>1.</a:t>
            </a:r>
            <a:r>
              <a:rPr lang="en-US" altLang="zh-CN" sz="3200" dirty="0">
                <a:solidFill>
                  <a:srgbClr val="FF3399"/>
                </a:solidFill>
                <a:latin typeface="华文楷体" panose="02010600040101010101" pitchFamily="2" charset="-122"/>
                <a:ea typeface="华文楷体" panose="02010600040101010101" pitchFamily="2" charset="-122"/>
              </a:rPr>
              <a:t>(</a:t>
            </a:r>
            <a:r>
              <a:rPr lang="zh-CN" altLang="en-US" sz="3200" dirty="0">
                <a:solidFill>
                  <a:srgbClr val="FF3399"/>
                </a:solidFill>
                <a:latin typeface="华文楷体" panose="02010600040101010101" pitchFamily="2" charset="-122"/>
                <a:ea typeface="华文楷体" panose="02010600040101010101" pitchFamily="2" charset="-122"/>
              </a:rPr>
              <a:t>重点题</a:t>
            </a:r>
            <a:r>
              <a:rPr lang="en-US" altLang="zh-CN" sz="3200" dirty="0" smtClean="0">
                <a:solidFill>
                  <a:srgbClr val="FF3399"/>
                </a:solidFill>
                <a:latin typeface="华文楷体" panose="02010600040101010101" pitchFamily="2" charset="-122"/>
                <a:ea typeface="华文楷体" panose="02010600040101010101" pitchFamily="2" charset="-122"/>
              </a:rPr>
              <a:t>)</a:t>
            </a:r>
            <a:r>
              <a:rPr lang="zh-CN" altLang="en-US" sz="3200" dirty="0">
                <a:solidFill>
                  <a:schemeClr val="tx1"/>
                </a:solidFill>
                <a:latin typeface="华文楷体" panose="02010600040101010101" pitchFamily="2" charset="-122"/>
                <a:ea typeface="华文楷体" panose="02010600040101010101" pitchFamily="2" charset="-122"/>
              </a:rPr>
              <a:t>把下面分数化成</a:t>
            </a:r>
            <a:r>
              <a:rPr lang="zh-CN" altLang="en-US" sz="3200" dirty="0" smtClean="0">
                <a:solidFill>
                  <a:schemeClr val="tx1"/>
                </a:solidFill>
                <a:latin typeface="华文楷体" panose="02010600040101010101" pitchFamily="2" charset="-122"/>
                <a:ea typeface="华文楷体" panose="02010600040101010101" pitchFamily="2" charset="-122"/>
              </a:rPr>
              <a:t>最简分数。</a:t>
            </a:r>
            <a:endParaRPr lang="zh-CN" altLang="en-US" sz="3200" dirty="0">
              <a:solidFill>
                <a:srgbClr val="000000"/>
              </a:solidFill>
              <a:latin typeface="华文楷体" panose="02010600040101010101" pitchFamily="2" charset="-122"/>
              <a:ea typeface="华文楷体" panose="02010600040101010101" pitchFamily="2" charset="-122"/>
            </a:endParaRPr>
          </a:p>
        </p:txBody>
      </p:sp>
      <p:sp>
        <p:nvSpPr>
          <p:cNvPr id="23" name="TextBox 22"/>
          <p:cNvSpPr txBox="1"/>
          <p:nvPr/>
        </p:nvSpPr>
        <p:spPr>
          <a:xfrm>
            <a:off x="827584" y="1916832"/>
            <a:ext cx="418704" cy="646331"/>
          </a:xfrm>
          <a:prstGeom prst="rect">
            <a:avLst/>
          </a:prstGeom>
          <a:noFill/>
        </p:spPr>
        <p:txBody>
          <a:bodyPr wrap="none" rtlCol="0">
            <a:spAutoFit/>
          </a:bodyPr>
          <a:lstStyle/>
          <a:p>
            <a:r>
              <a:rPr lang="en-US" altLang="zh-CN" sz="3600" dirty="0" smtClean="0">
                <a:solidFill>
                  <a:schemeClr val="tx1">
                    <a:lumMod val="95000"/>
                    <a:lumOff val="5000"/>
                  </a:schemeClr>
                </a:solidFill>
                <a:ea typeface="楷体_GB2312"/>
              </a:rPr>
              <a:t>9</a:t>
            </a:r>
            <a:endParaRPr lang="zh-CN" altLang="en-US" sz="3600" dirty="0">
              <a:solidFill>
                <a:schemeClr val="tx1">
                  <a:lumMod val="95000"/>
                  <a:lumOff val="5000"/>
                </a:schemeClr>
              </a:solidFill>
              <a:ea typeface="楷体_GB2312"/>
            </a:endParaRPr>
          </a:p>
        </p:txBody>
      </p:sp>
      <p:sp>
        <p:nvSpPr>
          <p:cNvPr id="24" name="TextBox 23"/>
          <p:cNvSpPr txBox="1"/>
          <p:nvPr/>
        </p:nvSpPr>
        <p:spPr>
          <a:xfrm>
            <a:off x="730193" y="2340169"/>
            <a:ext cx="652743" cy="646331"/>
          </a:xfrm>
          <a:prstGeom prst="rect">
            <a:avLst/>
          </a:prstGeom>
          <a:noFill/>
        </p:spPr>
        <p:txBody>
          <a:bodyPr wrap="none" rtlCol="0">
            <a:spAutoFit/>
          </a:bodyPr>
          <a:lstStyle/>
          <a:p>
            <a:r>
              <a:rPr lang="en-US" altLang="zh-CN" sz="3600" dirty="0" smtClean="0">
                <a:solidFill>
                  <a:schemeClr val="tx1">
                    <a:lumMod val="95000"/>
                    <a:lumOff val="5000"/>
                  </a:schemeClr>
                </a:solidFill>
                <a:ea typeface="楷体_GB2312"/>
              </a:rPr>
              <a:t>36</a:t>
            </a:r>
            <a:endParaRPr lang="zh-CN" altLang="en-US" sz="3600" dirty="0">
              <a:solidFill>
                <a:schemeClr val="tx1">
                  <a:lumMod val="95000"/>
                  <a:lumOff val="5000"/>
                </a:schemeClr>
              </a:solidFill>
              <a:ea typeface="楷体_GB2312"/>
            </a:endParaRPr>
          </a:p>
        </p:txBody>
      </p:sp>
      <p:cxnSp>
        <p:nvCxnSpPr>
          <p:cNvPr id="25" name="直接连接符 24"/>
          <p:cNvCxnSpPr/>
          <p:nvPr/>
        </p:nvCxnSpPr>
        <p:spPr>
          <a:xfrm>
            <a:off x="841193" y="242088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259632" y="2113257"/>
            <a:ext cx="413896" cy="646331"/>
          </a:xfrm>
          <a:prstGeom prst="rect">
            <a:avLst/>
          </a:prstGeom>
          <a:noFill/>
        </p:spPr>
        <p:txBody>
          <a:bodyPr wrap="none" rtlCol="0">
            <a:spAutoFit/>
          </a:bodyPr>
          <a:lstStyle/>
          <a:p>
            <a:r>
              <a:rPr lang="en-US" altLang="zh-CN" sz="3600" dirty="0" smtClean="0">
                <a:solidFill>
                  <a:schemeClr val="tx1"/>
                </a:solidFill>
                <a:ea typeface="楷体_GB2312"/>
              </a:rPr>
              <a:t>=</a:t>
            </a:r>
            <a:endParaRPr lang="zh-CN" altLang="en-US" sz="3600" dirty="0">
              <a:solidFill>
                <a:schemeClr val="tx1"/>
              </a:solidFill>
              <a:ea typeface="楷体_GB2312"/>
            </a:endParaRPr>
          </a:p>
        </p:txBody>
      </p:sp>
      <p:sp>
        <p:nvSpPr>
          <p:cNvPr id="33" name="TextBox 32"/>
          <p:cNvSpPr txBox="1"/>
          <p:nvPr/>
        </p:nvSpPr>
        <p:spPr>
          <a:xfrm>
            <a:off x="1658664" y="1916832"/>
            <a:ext cx="418704" cy="646331"/>
          </a:xfrm>
          <a:prstGeom prst="rect">
            <a:avLst/>
          </a:prstGeom>
          <a:noFill/>
        </p:spPr>
        <p:txBody>
          <a:bodyPr wrap="none" rtlCol="0">
            <a:spAutoFit/>
          </a:bodyPr>
          <a:lstStyle/>
          <a:p>
            <a:r>
              <a:rPr lang="en-US" altLang="zh-CN" sz="3600" dirty="0" smtClean="0">
                <a:solidFill>
                  <a:srgbClr val="FF0000"/>
                </a:solidFill>
                <a:ea typeface="楷体_GB2312"/>
              </a:rPr>
              <a:t>1</a:t>
            </a:r>
            <a:endParaRPr lang="zh-CN" altLang="en-US" sz="3600" dirty="0">
              <a:solidFill>
                <a:srgbClr val="FF0000"/>
              </a:solidFill>
              <a:ea typeface="楷体_GB2312"/>
            </a:endParaRPr>
          </a:p>
        </p:txBody>
      </p:sp>
      <p:sp>
        <p:nvSpPr>
          <p:cNvPr id="37" name="TextBox 36"/>
          <p:cNvSpPr txBox="1"/>
          <p:nvPr/>
        </p:nvSpPr>
        <p:spPr>
          <a:xfrm>
            <a:off x="1651218" y="2340169"/>
            <a:ext cx="418704" cy="646331"/>
          </a:xfrm>
          <a:prstGeom prst="rect">
            <a:avLst/>
          </a:prstGeom>
          <a:noFill/>
        </p:spPr>
        <p:txBody>
          <a:bodyPr wrap="none" rtlCol="0">
            <a:spAutoFit/>
          </a:bodyPr>
          <a:lstStyle/>
          <a:p>
            <a:r>
              <a:rPr lang="en-US" altLang="zh-CN" sz="3600" dirty="0" smtClean="0">
                <a:solidFill>
                  <a:srgbClr val="FF0000"/>
                </a:solidFill>
                <a:ea typeface="楷体_GB2312"/>
              </a:rPr>
              <a:t>4</a:t>
            </a:r>
            <a:endParaRPr lang="zh-CN" altLang="en-US" sz="3600" dirty="0">
              <a:solidFill>
                <a:srgbClr val="FF0000"/>
              </a:solidFill>
              <a:ea typeface="楷体_GB2312"/>
            </a:endParaRPr>
          </a:p>
        </p:txBody>
      </p:sp>
      <p:cxnSp>
        <p:nvCxnSpPr>
          <p:cNvPr id="38" name="直接连接符 37"/>
          <p:cNvCxnSpPr/>
          <p:nvPr/>
        </p:nvCxnSpPr>
        <p:spPr>
          <a:xfrm>
            <a:off x="1658664" y="2420888"/>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3923928" y="1916832"/>
            <a:ext cx="418704" cy="646331"/>
          </a:xfrm>
          <a:prstGeom prst="rect">
            <a:avLst/>
          </a:prstGeom>
          <a:noFill/>
        </p:spPr>
        <p:txBody>
          <a:bodyPr wrap="none" rtlCol="0">
            <a:spAutoFit/>
          </a:bodyPr>
          <a:lstStyle/>
          <a:p>
            <a:r>
              <a:rPr lang="en-US" altLang="zh-CN" sz="3600" dirty="0" smtClean="0">
                <a:solidFill>
                  <a:schemeClr val="tx1">
                    <a:lumMod val="95000"/>
                    <a:lumOff val="5000"/>
                  </a:schemeClr>
                </a:solidFill>
                <a:ea typeface="楷体_GB2312"/>
              </a:rPr>
              <a:t>7</a:t>
            </a:r>
            <a:endParaRPr lang="zh-CN" altLang="en-US" sz="3600" dirty="0">
              <a:solidFill>
                <a:schemeClr val="tx1">
                  <a:lumMod val="95000"/>
                  <a:lumOff val="5000"/>
                </a:schemeClr>
              </a:solidFill>
              <a:ea typeface="楷体_GB2312"/>
            </a:endParaRPr>
          </a:p>
        </p:txBody>
      </p:sp>
      <p:sp>
        <p:nvSpPr>
          <p:cNvPr id="40" name="TextBox 39"/>
          <p:cNvSpPr txBox="1"/>
          <p:nvPr/>
        </p:nvSpPr>
        <p:spPr>
          <a:xfrm>
            <a:off x="3826537" y="2340169"/>
            <a:ext cx="652743" cy="646331"/>
          </a:xfrm>
          <a:prstGeom prst="rect">
            <a:avLst/>
          </a:prstGeom>
          <a:noFill/>
        </p:spPr>
        <p:txBody>
          <a:bodyPr wrap="none" rtlCol="0">
            <a:spAutoFit/>
          </a:bodyPr>
          <a:lstStyle/>
          <a:p>
            <a:r>
              <a:rPr lang="en-US" altLang="zh-CN" sz="3600" dirty="0" smtClean="0">
                <a:solidFill>
                  <a:schemeClr val="tx1">
                    <a:lumMod val="95000"/>
                    <a:lumOff val="5000"/>
                  </a:schemeClr>
                </a:solidFill>
                <a:ea typeface="楷体_GB2312"/>
              </a:rPr>
              <a:t>28</a:t>
            </a:r>
            <a:endParaRPr lang="zh-CN" altLang="en-US" sz="3600" dirty="0">
              <a:solidFill>
                <a:schemeClr val="tx1">
                  <a:lumMod val="95000"/>
                  <a:lumOff val="5000"/>
                </a:schemeClr>
              </a:solidFill>
              <a:ea typeface="楷体_GB2312"/>
            </a:endParaRPr>
          </a:p>
        </p:txBody>
      </p:sp>
      <p:cxnSp>
        <p:nvCxnSpPr>
          <p:cNvPr id="41" name="直接连接符 40"/>
          <p:cNvCxnSpPr/>
          <p:nvPr/>
        </p:nvCxnSpPr>
        <p:spPr>
          <a:xfrm>
            <a:off x="3937537" y="242088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4355976" y="2113257"/>
            <a:ext cx="413896" cy="646331"/>
          </a:xfrm>
          <a:prstGeom prst="rect">
            <a:avLst/>
          </a:prstGeom>
          <a:noFill/>
        </p:spPr>
        <p:txBody>
          <a:bodyPr wrap="none" rtlCol="0">
            <a:spAutoFit/>
          </a:bodyPr>
          <a:lstStyle/>
          <a:p>
            <a:r>
              <a:rPr lang="en-US" altLang="zh-CN" sz="3600" dirty="0" smtClean="0">
                <a:solidFill>
                  <a:schemeClr val="tx1"/>
                </a:solidFill>
                <a:ea typeface="楷体_GB2312"/>
              </a:rPr>
              <a:t>=</a:t>
            </a:r>
            <a:endParaRPr lang="zh-CN" altLang="en-US" sz="3600" dirty="0">
              <a:solidFill>
                <a:schemeClr val="tx1"/>
              </a:solidFill>
              <a:ea typeface="楷体_GB2312"/>
            </a:endParaRPr>
          </a:p>
        </p:txBody>
      </p:sp>
      <p:sp>
        <p:nvSpPr>
          <p:cNvPr id="43" name="TextBox 42"/>
          <p:cNvSpPr txBox="1"/>
          <p:nvPr/>
        </p:nvSpPr>
        <p:spPr>
          <a:xfrm>
            <a:off x="4755008" y="1916832"/>
            <a:ext cx="418704" cy="646331"/>
          </a:xfrm>
          <a:prstGeom prst="rect">
            <a:avLst/>
          </a:prstGeom>
          <a:noFill/>
        </p:spPr>
        <p:txBody>
          <a:bodyPr wrap="none" rtlCol="0">
            <a:spAutoFit/>
          </a:bodyPr>
          <a:lstStyle/>
          <a:p>
            <a:r>
              <a:rPr lang="en-US" altLang="zh-CN" sz="3600" dirty="0" smtClean="0">
                <a:solidFill>
                  <a:srgbClr val="FF0000"/>
                </a:solidFill>
                <a:ea typeface="楷体_GB2312"/>
              </a:rPr>
              <a:t>1</a:t>
            </a:r>
            <a:endParaRPr lang="zh-CN" altLang="en-US" sz="3600" dirty="0">
              <a:solidFill>
                <a:srgbClr val="FF0000"/>
              </a:solidFill>
              <a:ea typeface="楷体_GB2312"/>
            </a:endParaRPr>
          </a:p>
        </p:txBody>
      </p:sp>
      <p:sp>
        <p:nvSpPr>
          <p:cNvPr id="44" name="TextBox 43"/>
          <p:cNvSpPr txBox="1"/>
          <p:nvPr/>
        </p:nvSpPr>
        <p:spPr>
          <a:xfrm>
            <a:off x="4747562" y="2340169"/>
            <a:ext cx="418704" cy="646331"/>
          </a:xfrm>
          <a:prstGeom prst="rect">
            <a:avLst/>
          </a:prstGeom>
          <a:noFill/>
        </p:spPr>
        <p:txBody>
          <a:bodyPr wrap="none" rtlCol="0">
            <a:spAutoFit/>
          </a:bodyPr>
          <a:lstStyle/>
          <a:p>
            <a:r>
              <a:rPr lang="en-US" altLang="zh-CN" sz="3600" dirty="0" smtClean="0">
                <a:solidFill>
                  <a:srgbClr val="FF0000"/>
                </a:solidFill>
                <a:ea typeface="楷体_GB2312"/>
              </a:rPr>
              <a:t>4</a:t>
            </a:r>
            <a:endParaRPr lang="zh-CN" altLang="en-US" sz="3600" dirty="0">
              <a:solidFill>
                <a:srgbClr val="FF0000"/>
              </a:solidFill>
              <a:ea typeface="楷体_GB2312"/>
            </a:endParaRPr>
          </a:p>
        </p:txBody>
      </p:sp>
      <p:cxnSp>
        <p:nvCxnSpPr>
          <p:cNvPr id="45" name="直接连接符 44"/>
          <p:cNvCxnSpPr/>
          <p:nvPr/>
        </p:nvCxnSpPr>
        <p:spPr>
          <a:xfrm>
            <a:off x="4755008" y="2420888"/>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6922881" y="1916832"/>
            <a:ext cx="652743" cy="646331"/>
          </a:xfrm>
          <a:prstGeom prst="rect">
            <a:avLst/>
          </a:prstGeom>
          <a:noFill/>
        </p:spPr>
        <p:txBody>
          <a:bodyPr wrap="none" rtlCol="0">
            <a:spAutoFit/>
          </a:bodyPr>
          <a:lstStyle/>
          <a:p>
            <a:r>
              <a:rPr lang="en-US" altLang="zh-CN" sz="3600" dirty="0" smtClean="0">
                <a:solidFill>
                  <a:schemeClr val="tx1">
                    <a:lumMod val="95000"/>
                    <a:lumOff val="5000"/>
                  </a:schemeClr>
                </a:solidFill>
                <a:ea typeface="楷体_GB2312"/>
              </a:rPr>
              <a:t>16</a:t>
            </a:r>
            <a:endParaRPr lang="zh-CN" altLang="en-US" sz="3600" dirty="0">
              <a:solidFill>
                <a:schemeClr val="tx1">
                  <a:lumMod val="95000"/>
                  <a:lumOff val="5000"/>
                </a:schemeClr>
              </a:solidFill>
              <a:ea typeface="楷体_GB2312"/>
            </a:endParaRPr>
          </a:p>
        </p:txBody>
      </p:sp>
      <p:sp>
        <p:nvSpPr>
          <p:cNvPr id="47" name="TextBox 46"/>
          <p:cNvSpPr txBox="1"/>
          <p:nvPr/>
        </p:nvSpPr>
        <p:spPr>
          <a:xfrm>
            <a:off x="6922881" y="2340169"/>
            <a:ext cx="652743" cy="646331"/>
          </a:xfrm>
          <a:prstGeom prst="rect">
            <a:avLst/>
          </a:prstGeom>
          <a:noFill/>
        </p:spPr>
        <p:txBody>
          <a:bodyPr wrap="none" rtlCol="0">
            <a:spAutoFit/>
          </a:bodyPr>
          <a:lstStyle/>
          <a:p>
            <a:r>
              <a:rPr lang="en-US" altLang="zh-CN" sz="3600" dirty="0">
                <a:solidFill>
                  <a:schemeClr val="tx1">
                    <a:lumMod val="95000"/>
                    <a:lumOff val="5000"/>
                  </a:schemeClr>
                </a:solidFill>
                <a:ea typeface="楷体_GB2312"/>
              </a:rPr>
              <a:t>2</a:t>
            </a:r>
            <a:r>
              <a:rPr lang="en-US" altLang="zh-CN" sz="3600" dirty="0" smtClean="0">
                <a:solidFill>
                  <a:schemeClr val="tx1">
                    <a:lumMod val="95000"/>
                    <a:lumOff val="5000"/>
                  </a:schemeClr>
                </a:solidFill>
                <a:ea typeface="楷体_GB2312"/>
              </a:rPr>
              <a:t>0</a:t>
            </a:r>
            <a:endParaRPr lang="zh-CN" altLang="en-US" sz="3600" dirty="0">
              <a:solidFill>
                <a:schemeClr val="tx1">
                  <a:lumMod val="95000"/>
                  <a:lumOff val="5000"/>
                </a:schemeClr>
              </a:solidFill>
              <a:ea typeface="楷体_GB2312"/>
            </a:endParaRPr>
          </a:p>
        </p:txBody>
      </p:sp>
      <p:cxnSp>
        <p:nvCxnSpPr>
          <p:cNvPr id="48" name="直接连接符 47"/>
          <p:cNvCxnSpPr/>
          <p:nvPr/>
        </p:nvCxnSpPr>
        <p:spPr>
          <a:xfrm>
            <a:off x="7033881" y="242088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7452320" y="2113257"/>
            <a:ext cx="413896" cy="646331"/>
          </a:xfrm>
          <a:prstGeom prst="rect">
            <a:avLst/>
          </a:prstGeom>
          <a:noFill/>
        </p:spPr>
        <p:txBody>
          <a:bodyPr wrap="none" rtlCol="0">
            <a:spAutoFit/>
          </a:bodyPr>
          <a:lstStyle/>
          <a:p>
            <a:r>
              <a:rPr lang="en-US" altLang="zh-CN" sz="3600" dirty="0" smtClean="0">
                <a:solidFill>
                  <a:schemeClr val="tx1"/>
                </a:solidFill>
                <a:ea typeface="楷体_GB2312"/>
              </a:rPr>
              <a:t>=</a:t>
            </a:r>
            <a:endParaRPr lang="zh-CN" altLang="en-US" sz="3600" dirty="0">
              <a:solidFill>
                <a:schemeClr val="tx1"/>
              </a:solidFill>
              <a:ea typeface="楷体_GB2312"/>
            </a:endParaRPr>
          </a:p>
        </p:txBody>
      </p:sp>
      <p:sp>
        <p:nvSpPr>
          <p:cNvPr id="50" name="TextBox 49"/>
          <p:cNvSpPr txBox="1"/>
          <p:nvPr/>
        </p:nvSpPr>
        <p:spPr>
          <a:xfrm>
            <a:off x="7851352" y="1916832"/>
            <a:ext cx="418704" cy="646331"/>
          </a:xfrm>
          <a:prstGeom prst="rect">
            <a:avLst/>
          </a:prstGeom>
          <a:noFill/>
        </p:spPr>
        <p:txBody>
          <a:bodyPr wrap="none" rtlCol="0">
            <a:spAutoFit/>
          </a:bodyPr>
          <a:lstStyle/>
          <a:p>
            <a:r>
              <a:rPr lang="en-US" altLang="zh-CN" sz="3600" dirty="0" smtClean="0">
                <a:solidFill>
                  <a:srgbClr val="FF0000"/>
                </a:solidFill>
                <a:ea typeface="楷体_GB2312"/>
              </a:rPr>
              <a:t>4</a:t>
            </a:r>
            <a:endParaRPr lang="zh-CN" altLang="en-US" sz="3600" dirty="0">
              <a:solidFill>
                <a:srgbClr val="FF0000"/>
              </a:solidFill>
              <a:ea typeface="楷体_GB2312"/>
            </a:endParaRPr>
          </a:p>
        </p:txBody>
      </p:sp>
      <p:sp>
        <p:nvSpPr>
          <p:cNvPr id="51" name="TextBox 50"/>
          <p:cNvSpPr txBox="1"/>
          <p:nvPr/>
        </p:nvSpPr>
        <p:spPr>
          <a:xfrm>
            <a:off x="7843906" y="2340169"/>
            <a:ext cx="418704" cy="646331"/>
          </a:xfrm>
          <a:prstGeom prst="rect">
            <a:avLst/>
          </a:prstGeom>
          <a:noFill/>
        </p:spPr>
        <p:txBody>
          <a:bodyPr wrap="none" rtlCol="0">
            <a:spAutoFit/>
          </a:bodyPr>
          <a:lstStyle/>
          <a:p>
            <a:r>
              <a:rPr lang="en-US" altLang="zh-CN" sz="3600" dirty="0" smtClean="0">
                <a:solidFill>
                  <a:srgbClr val="FF0000"/>
                </a:solidFill>
                <a:ea typeface="楷体_GB2312"/>
              </a:rPr>
              <a:t>5</a:t>
            </a:r>
            <a:endParaRPr lang="zh-CN" altLang="en-US" sz="3600" dirty="0">
              <a:solidFill>
                <a:srgbClr val="FF0000"/>
              </a:solidFill>
              <a:ea typeface="楷体_GB2312"/>
            </a:endParaRPr>
          </a:p>
        </p:txBody>
      </p:sp>
      <p:cxnSp>
        <p:nvCxnSpPr>
          <p:cNvPr id="52" name="直接连接符 51"/>
          <p:cNvCxnSpPr/>
          <p:nvPr/>
        </p:nvCxnSpPr>
        <p:spPr>
          <a:xfrm>
            <a:off x="7851352" y="2420888"/>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866576" y="3645024"/>
            <a:ext cx="418704" cy="646331"/>
          </a:xfrm>
          <a:prstGeom prst="rect">
            <a:avLst/>
          </a:prstGeom>
          <a:noFill/>
        </p:spPr>
        <p:txBody>
          <a:bodyPr wrap="none" rtlCol="0">
            <a:spAutoFit/>
          </a:bodyPr>
          <a:lstStyle/>
          <a:p>
            <a:r>
              <a:rPr lang="en-US" altLang="zh-CN" sz="3600" dirty="0" smtClean="0">
                <a:solidFill>
                  <a:schemeClr val="tx1">
                    <a:lumMod val="95000"/>
                    <a:lumOff val="5000"/>
                  </a:schemeClr>
                </a:solidFill>
                <a:ea typeface="楷体_GB2312"/>
              </a:rPr>
              <a:t>5</a:t>
            </a:r>
            <a:endParaRPr lang="zh-CN" altLang="en-US" sz="3600" dirty="0">
              <a:solidFill>
                <a:schemeClr val="tx1">
                  <a:lumMod val="95000"/>
                  <a:lumOff val="5000"/>
                </a:schemeClr>
              </a:solidFill>
              <a:ea typeface="楷体_GB2312"/>
            </a:endParaRPr>
          </a:p>
        </p:txBody>
      </p:sp>
      <p:sp>
        <p:nvSpPr>
          <p:cNvPr id="54" name="TextBox 53"/>
          <p:cNvSpPr txBox="1"/>
          <p:nvPr/>
        </p:nvSpPr>
        <p:spPr>
          <a:xfrm>
            <a:off x="730193" y="4068361"/>
            <a:ext cx="652743" cy="646331"/>
          </a:xfrm>
          <a:prstGeom prst="rect">
            <a:avLst/>
          </a:prstGeom>
          <a:noFill/>
        </p:spPr>
        <p:txBody>
          <a:bodyPr wrap="none" rtlCol="0">
            <a:spAutoFit/>
          </a:bodyPr>
          <a:lstStyle/>
          <a:p>
            <a:r>
              <a:rPr lang="en-US" altLang="zh-CN" sz="3600" dirty="0" smtClean="0">
                <a:solidFill>
                  <a:schemeClr val="tx1">
                    <a:lumMod val="95000"/>
                    <a:lumOff val="5000"/>
                  </a:schemeClr>
                </a:solidFill>
                <a:ea typeface="楷体_GB2312"/>
              </a:rPr>
              <a:t>10</a:t>
            </a:r>
            <a:endParaRPr lang="zh-CN" altLang="en-US" sz="3600" dirty="0">
              <a:solidFill>
                <a:schemeClr val="tx1">
                  <a:lumMod val="95000"/>
                  <a:lumOff val="5000"/>
                </a:schemeClr>
              </a:solidFill>
              <a:ea typeface="楷体_GB2312"/>
            </a:endParaRPr>
          </a:p>
        </p:txBody>
      </p:sp>
      <p:cxnSp>
        <p:nvCxnSpPr>
          <p:cNvPr id="55" name="直接连接符 54"/>
          <p:cNvCxnSpPr/>
          <p:nvPr/>
        </p:nvCxnSpPr>
        <p:spPr>
          <a:xfrm>
            <a:off x="841193" y="4149080"/>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1259632" y="3841449"/>
            <a:ext cx="413896" cy="646331"/>
          </a:xfrm>
          <a:prstGeom prst="rect">
            <a:avLst/>
          </a:prstGeom>
          <a:noFill/>
        </p:spPr>
        <p:txBody>
          <a:bodyPr wrap="none" rtlCol="0">
            <a:spAutoFit/>
          </a:bodyPr>
          <a:lstStyle/>
          <a:p>
            <a:r>
              <a:rPr lang="en-US" altLang="zh-CN" sz="3600" dirty="0" smtClean="0">
                <a:solidFill>
                  <a:schemeClr val="tx1"/>
                </a:solidFill>
                <a:ea typeface="楷体_GB2312"/>
              </a:rPr>
              <a:t>=</a:t>
            </a:r>
            <a:endParaRPr lang="zh-CN" altLang="en-US" sz="3600" dirty="0">
              <a:solidFill>
                <a:schemeClr val="tx1"/>
              </a:solidFill>
              <a:ea typeface="楷体_GB2312"/>
            </a:endParaRPr>
          </a:p>
        </p:txBody>
      </p:sp>
      <p:sp>
        <p:nvSpPr>
          <p:cNvPr id="57" name="TextBox 56"/>
          <p:cNvSpPr txBox="1"/>
          <p:nvPr/>
        </p:nvSpPr>
        <p:spPr>
          <a:xfrm>
            <a:off x="1658664" y="3645024"/>
            <a:ext cx="418704" cy="646331"/>
          </a:xfrm>
          <a:prstGeom prst="rect">
            <a:avLst/>
          </a:prstGeom>
          <a:noFill/>
        </p:spPr>
        <p:txBody>
          <a:bodyPr wrap="none" rtlCol="0">
            <a:spAutoFit/>
          </a:bodyPr>
          <a:lstStyle/>
          <a:p>
            <a:r>
              <a:rPr lang="en-US" altLang="zh-CN" sz="3600" dirty="0" smtClean="0">
                <a:solidFill>
                  <a:srgbClr val="FF0000"/>
                </a:solidFill>
                <a:ea typeface="楷体_GB2312"/>
              </a:rPr>
              <a:t>1</a:t>
            </a:r>
            <a:endParaRPr lang="zh-CN" altLang="en-US" sz="3600" dirty="0">
              <a:solidFill>
                <a:srgbClr val="FF0000"/>
              </a:solidFill>
              <a:ea typeface="楷体_GB2312"/>
            </a:endParaRPr>
          </a:p>
        </p:txBody>
      </p:sp>
      <p:sp>
        <p:nvSpPr>
          <p:cNvPr id="58" name="TextBox 57"/>
          <p:cNvSpPr txBox="1"/>
          <p:nvPr/>
        </p:nvSpPr>
        <p:spPr>
          <a:xfrm>
            <a:off x="1651218" y="4068361"/>
            <a:ext cx="418704" cy="646331"/>
          </a:xfrm>
          <a:prstGeom prst="rect">
            <a:avLst/>
          </a:prstGeom>
          <a:noFill/>
        </p:spPr>
        <p:txBody>
          <a:bodyPr wrap="none" rtlCol="0">
            <a:spAutoFit/>
          </a:bodyPr>
          <a:lstStyle/>
          <a:p>
            <a:r>
              <a:rPr lang="en-US" altLang="zh-CN" sz="3600" dirty="0" smtClean="0">
                <a:solidFill>
                  <a:srgbClr val="FF0000"/>
                </a:solidFill>
                <a:ea typeface="楷体_GB2312"/>
              </a:rPr>
              <a:t>2</a:t>
            </a:r>
            <a:endParaRPr lang="zh-CN" altLang="en-US" sz="3600" dirty="0">
              <a:solidFill>
                <a:srgbClr val="FF0000"/>
              </a:solidFill>
              <a:ea typeface="楷体_GB2312"/>
            </a:endParaRPr>
          </a:p>
        </p:txBody>
      </p:sp>
      <p:cxnSp>
        <p:nvCxnSpPr>
          <p:cNvPr id="59" name="直接连接符 58"/>
          <p:cNvCxnSpPr/>
          <p:nvPr/>
        </p:nvCxnSpPr>
        <p:spPr>
          <a:xfrm>
            <a:off x="1658664" y="4149080"/>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3826537" y="3645024"/>
            <a:ext cx="652743" cy="646331"/>
          </a:xfrm>
          <a:prstGeom prst="rect">
            <a:avLst/>
          </a:prstGeom>
          <a:noFill/>
        </p:spPr>
        <p:txBody>
          <a:bodyPr wrap="none" rtlCol="0">
            <a:spAutoFit/>
          </a:bodyPr>
          <a:lstStyle/>
          <a:p>
            <a:r>
              <a:rPr lang="en-US" altLang="zh-CN" sz="3600" dirty="0" smtClean="0">
                <a:solidFill>
                  <a:schemeClr val="tx1">
                    <a:lumMod val="95000"/>
                    <a:lumOff val="5000"/>
                  </a:schemeClr>
                </a:solidFill>
                <a:ea typeface="楷体_GB2312"/>
              </a:rPr>
              <a:t>15</a:t>
            </a:r>
            <a:endParaRPr lang="zh-CN" altLang="en-US" sz="3600" dirty="0">
              <a:solidFill>
                <a:schemeClr val="tx1">
                  <a:lumMod val="95000"/>
                  <a:lumOff val="5000"/>
                </a:schemeClr>
              </a:solidFill>
              <a:ea typeface="楷体_GB2312"/>
            </a:endParaRPr>
          </a:p>
        </p:txBody>
      </p:sp>
      <p:sp>
        <p:nvSpPr>
          <p:cNvPr id="61" name="TextBox 60"/>
          <p:cNvSpPr txBox="1"/>
          <p:nvPr/>
        </p:nvSpPr>
        <p:spPr>
          <a:xfrm>
            <a:off x="3826537" y="4068361"/>
            <a:ext cx="652743" cy="646331"/>
          </a:xfrm>
          <a:prstGeom prst="rect">
            <a:avLst/>
          </a:prstGeom>
          <a:noFill/>
        </p:spPr>
        <p:txBody>
          <a:bodyPr wrap="none" rtlCol="0">
            <a:spAutoFit/>
          </a:bodyPr>
          <a:lstStyle/>
          <a:p>
            <a:r>
              <a:rPr lang="en-US" altLang="zh-CN" sz="3600" dirty="0" smtClean="0">
                <a:solidFill>
                  <a:schemeClr val="tx1">
                    <a:lumMod val="95000"/>
                    <a:lumOff val="5000"/>
                  </a:schemeClr>
                </a:solidFill>
                <a:ea typeface="楷体_GB2312"/>
              </a:rPr>
              <a:t>35</a:t>
            </a:r>
            <a:endParaRPr lang="zh-CN" altLang="en-US" sz="3600" dirty="0">
              <a:solidFill>
                <a:schemeClr val="tx1">
                  <a:lumMod val="95000"/>
                  <a:lumOff val="5000"/>
                </a:schemeClr>
              </a:solidFill>
              <a:ea typeface="楷体_GB2312"/>
            </a:endParaRPr>
          </a:p>
        </p:txBody>
      </p:sp>
      <p:cxnSp>
        <p:nvCxnSpPr>
          <p:cNvPr id="62" name="直接连接符 61"/>
          <p:cNvCxnSpPr/>
          <p:nvPr/>
        </p:nvCxnSpPr>
        <p:spPr>
          <a:xfrm>
            <a:off x="3937537" y="4149080"/>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4355976" y="3841449"/>
            <a:ext cx="413896" cy="646331"/>
          </a:xfrm>
          <a:prstGeom prst="rect">
            <a:avLst/>
          </a:prstGeom>
          <a:noFill/>
        </p:spPr>
        <p:txBody>
          <a:bodyPr wrap="none" rtlCol="0">
            <a:spAutoFit/>
          </a:bodyPr>
          <a:lstStyle/>
          <a:p>
            <a:r>
              <a:rPr lang="en-US" altLang="zh-CN" sz="3600" dirty="0" smtClean="0">
                <a:solidFill>
                  <a:schemeClr val="tx1"/>
                </a:solidFill>
                <a:ea typeface="楷体_GB2312"/>
              </a:rPr>
              <a:t>=</a:t>
            </a:r>
            <a:endParaRPr lang="zh-CN" altLang="en-US" sz="3600" dirty="0">
              <a:solidFill>
                <a:schemeClr val="tx1"/>
              </a:solidFill>
              <a:ea typeface="楷体_GB2312"/>
            </a:endParaRPr>
          </a:p>
        </p:txBody>
      </p:sp>
      <p:sp>
        <p:nvSpPr>
          <p:cNvPr id="64" name="TextBox 63"/>
          <p:cNvSpPr txBox="1"/>
          <p:nvPr/>
        </p:nvSpPr>
        <p:spPr>
          <a:xfrm>
            <a:off x="4755008" y="3645024"/>
            <a:ext cx="418704" cy="646331"/>
          </a:xfrm>
          <a:prstGeom prst="rect">
            <a:avLst/>
          </a:prstGeom>
          <a:noFill/>
        </p:spPr>
        <p:txBody>
          <a:bodyPr wrap="none" rtlCol="0">
            <a:spAutoFit/>
          </a:bodyPr>
          <a:lstStyle/>
          <a:p>
            <a:r>
              <a:rPr lang="en-US" altLang="zh-CN" sz="3600" dirty="0" smtClean="0">
                <a:solidFill>
                  <a:srgbClr val="FF0000"/>
                </a:solidFill>
                <a:ea typeface="楷体_GB2312"/>
              </a:rPr>
              <a:t>3</a:t>
            </a:r>
            <a:endParaRPr lang="zh-CN" altLang="en-US" sz="3600" dirty="0">
              <a:solidFill>
                <a:srgbClr val="FF0000"/>
              </a:solidFill>
              <a:ea typeface="楷体_GB2312"/>
            </a:endParaRPr>
          </a:p>
        </p:txBody>
      </p:sp>
      <p:sp>
        <p:nvSpPr>
          <p:cNvPr id="65" name="TextBox 64"/>
          <p:cNvSpPr txBox="1"/>
          <p:nvPr/>
        </p:nvSpPr>
        <p:spPr>
          <a:xfrm>
            <a:off x="4747562" y="4068361"/>
            <a:ext cx="418704" cy="646331"/>
          </a:xfrm>
          <a:prstGeom prst="rect">
            <a:avLst/>
          </a:prstGeom>
          <a:noFill/>
        </p:spPr>
        <p:txBody>
          <a:bodyPr wrap="none" rtlCol="0">
            <a:spAutoFit/>
          </a:bodyPr>
          <a:lstStyle/>
          <a:p>
            <a:r>
              <a:rPr lang="en-US" altLang="zh-CN" sz="3600" dirty="0" smtClean="0">
                <a:solidFill>
                  <a:srgbClr val="FF0000"/>
                </a:solidFill>
                <a:ea typeface="楷体_GB2312"/>
              </a:rPr>
              <a:t>7</a:t>
            </a:r>
            <a:endParaRPr lang="zh-CN" altLang="en-US" sz="3600" dirty="0">
              <a:solidFill>
                <a:srgbClr val="FF0000"/>
              </a:solidFill>
              <a:ea typeface="楷体_GB2312"/>
            </a:endParaRPr>
          </a:p>
        </p:txBody>
      </p:sp>
      <p:cxnSp>
        <p:nvCxnSpPr>
          <p:cNvPr id="66" name="直接连接符 65"/>
          <p:cNvCxnSpPr/>
          <p:nvPr/>
        </p:nvCxnSpPr>
        <p:spPr>
          <a:xfrm>
            <a:off x="4755008" y="4149080"/>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7020272" y="3645024"/>
            <a:ext cx="418704" cy="646331"/>
          </a:xfrm>
          <a:prstGeom prst="rect">
            <a:avLst/>
          </a:prstGeom>
          <a:noFill/>
        </p:spPr>
        <p:txBody>
          <a:bodyPr wrap="none" rtlCol="0">
            <a:spAutoFit/>
          </a:bodyPr>
          <a:lstStyle/>
          <a:p>
            <a:r>
              <a:rPr lang="en-US" altLang="zh-CN" sz="3600" dirty="0" smtClean="0">
                <a:solidFill>
                  <a:schemeClr val="tx1">
                    <a:lumMod val="95000"/>
                    <a:lumOff val="5000"/>
                  </a:schemeClr>
                </a:solidFill>
                <a:ea typeface="楷体_GB2312"/>
              </a:rPr>
              <a:t>3</a:t>
            </a:r>
            <a:endParaRPr lang="zh-CN" altLang="en-US" sz="3600" dirty="0">
              <a:solidFill>
                <a:schemeClr val="tx1">
                  <a:lumMod val="95000"/>
                  <a:lumOff val="5000"/>
                </a:schemeClr>
              </a:solidFill>
              <a:ea typeface="楷体_GB2312"/>
            </a:endParaRPr>
          </a:p>
        </p:txBody>
      </p:sp>
      <p:sp>
        <p:nvSpPr>
          <p:cNvPr id="68" name="TextBox 67"/>
          <p:cNvSpPr txBox="1"/>
          <p:nvPr/>
        </p:nvSpPr>
        <p:spPr>
          <a:xfrm>
            <a:off x="6922881" y="4068361"/>
            <a:ext cx="652743" cy="646331"/>
          </a:xfrm>
          <a:prstGeom prst="rect">
            <a:avLst/>
          </a:prstGeom>
          <a:noFill/>
        </p:spPr>
        <p:txBody>
          <a:bodyPr wrap="none" rtlCol="0">
            <a:spAutoFit/>
          </a:bodyPr>
          <a:lstStyle/>
          <a:p>
            <a:r>
              <a:rPr lang="en-US" altLang="zh-CN" sz="3600" dirty="0" smtClean="0">
                <a:solidFill>
                  <a:schemeClr val="tx1">
                    <a:lumMod val="95000"/>
                    <a:lumOff val="5000"/>
                  </a:schemeClr>
                </a:solidFill>
                <a:ea typeface="楷体_GB2312"/>
              </a:rPr>
              <a:t>21</a:t>
            </a:r>
            <a:endParaRPr lang="zh-CN" altLang="en-US" sz="3600" dirty="0">
              <a:solidFill>
                <a:schemeClr val="tx1">
                  <a:lumMod val="95000"/>
                  <a:lumOff val="5000"/>
                </a:schemeClr>
              </a:solidFill>
              <a:ea typeface="楷体_GB2312"/>
            </a:endParaRPr>
          </a:p>
        </p:txBody>
      </p:sp>
      <p:cxnSp>
        <p:nvCxnSpPr>
          <p:cNvPr id="69" name="直接连接符 68"/>
          <p:cNvCxnSpPr/>
          <p:nvPr/>
        </p:nvCxnSpPr>
        <p:spPr>
          <a:xfrm>
            <a:off x="7033881" y="4149080"/>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7452320" y="3841449"/>
            <a:ext cx="413896" cy="646331"/>
          </a:xfrm>
          <a:prstGeom prst="rect">
            <a:avLst/>
          </a:prstGeom>
          <a:noFill/>
        </p:spPr>
        <p:txBody>
          <a:bodyPr wrap="none" rtlCol="0">
            <a:spAutoFit/>
          </a:bodyPr>
          <a:lstStyle/>
          <a:p>
            <a:r>
              <a:rPr lang="en-US" altLang="zh-CN" sz="3600" dirty="0" smtClean="0">
                <a:solidFill>
                  <a:schemeClr val="tx1"/>
                </a:solidFill>
                <a:ea typeface="楷体_GB2312"/>
              </a:rPr>
              <a:t>=</a:t>
            </a:r>
            <a:endParaRPr lang="zh-CN" altLang="en-US" sz="3600" dirty="0">
              <a:solidFill>
                <a:schemeClr val="tx1"/>
              </a:solidFill>
              <a:ea typeface="楷体_GB2312"/>
            </a:endParaRPr>
          </a:p>
        </p:txBody>
      </p:sp>
      <p:sp>
        <p:nvSpPr>
          <p:cNvPr id="71" name="TextBox 70"/>
          <p:cNvSpPr txBox="1"/>
          <p:nvPr/>
        </p:nvSpPr>
        <p:spPr>
          <a:xfrm>
            <a:off x="7851352" y="3645024"/>
            <a:ext cx="418704" cy="646331"/>
          </a:xfrm>
          <a:prstGeom prst="rect">
            <a:avLst/>
          </a:prstGeom>
          <a:noFill/>
        </p:spPr>
        <p:txBody>
          <a:bodyPr wrap="none" rtlCol="0">
            <a:spAutoFit/>
          </a:bodyPr>
          <a:lstStyle/>
          <a:p>
            <a:r>
              <a:rPr lang="en-US" altLang="zh-CN" sz="3600" dirty="0" smtClean="0">
                <a:solidFill>
                  <a:srgbClr val="FF0000"/>
                </a:solidFill>
                <a:ea typeface="楷体_GB2312"/>
              </a:rPr>
              <a:t>1</a:t>
            </a:r>
            <a:endParaRPr lang="zh-CN" altLang="en-US" sz="3600" dirty="0">
              <a:solidFill>
                <a:srgbClr val="FF0000"/>
              </a:solidFill>
              <a:ea typeface="楷体_GB2312"/>
            </a:endParaRPr>
          </a:p>
        </p:txBody>
      </p:sp>
      <p:sp>
        <p:nvSpPr>
          <p:cNvPr id="72" name="TextBox 71"/>
          <p:cNvSpPr txBox="1"/>
          <p:nvPr/>
        </p:nvSpPr>
        <p:spPr>
          <a:xfrm>
            <a:off x="7843906" y="4068361"/>
            <a:ext cx="418704" cy="646331"/>
          </a:xfrm>
          <a:prstGeom prst="rect">
            <a:avLst/>
          </a:prstGeom>
          <a:noFill/>
        </p:spPr>
        <p:txBody>
          <a:bodyPr wrap="none" rtlCol="0">
            <a:spAutoFit/>
          </a:bodyPr>
          <a:lstStyle/>
          <a:p>
            <a:r>
              <a:rPr lang="en-US" altLang="zh-CN" sz="3600" dirty="0" smtClean="0">
                <a:solidFill>
                  <a:srgbClr val="FF0000"/>
                </a:solidFill>
                <a:ea typeface="楷体_GB2312"/>
              </a:rPr>
              <a:t>7</a:t>
            </a:r>
            <a:endParaRPr lang="zh-CN" altLang="en-US" sz="3600" dirty="0">
              <a:solidFill>
                <a:srgbClr val="FF0000"/>
              </a:solidFill>
              <a:ea typeface="楷体_GB2312"/>
            </a:endParaRPr>
          </a:p>
        </p:txBody>
      </p:sp>
      <p:cxnSp>
        <p:nvCxnSpPr>
          <p:cNvPr id="73" name="直接连接符 72"/>
          <p:cNvCxnSpPr/>
          <p:nvPr/>
        </p:nvCxnSpPr>
        <p:spPr>
          <a:xfrm>
            <a:off x="7851352" y="4149080"/>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down)">
                                      <p:cBhvr>
                                        <p:cTn id="10" dur="500"/>
                                        <p:tgtEl>
                                          <p:spTgt spid="37"/>
                                        </p:tgtEl>
                                      </p:cBhvr>
                                    </p:animEffect>
                                  </p:childTnLst>
                                </p:cTn>
                              </p:par>
                              <p:par>
                                <p:cTn id="11" presetID="22" presetClass="entr" presetSubtype="4"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down)">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wipe(down)">
                                      <p:cBhvr>
                                        <p:cTn id="18" dur="500"/>
                                        <p:tgtEl>
                                          <p:spTgt spid="4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wipe(down)">
                                      <p:cBhvr>
                                        <p:cTn id="21" dur="500"/>
                                        <p:tgtEl>
                                          <p:spTgt spid="44"/>
                                        </p:tgtEl>
                                      </p:cBhvr>
                                    </p:animEffect>
                                  </p:childTnLst>
                                </p:cTn>
                              </p:par>
                              <p:par>
                                <p:cTn id="22" presetID="22" presetClass="entr" presetSubtype="4" fill="hold" nodeType="with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down)">
                                      <p:cBhvr>
                                        <p:cTn id="24" dur="500"/>
                                        <p:tgtEl>
                                          <p:spTgt spid="4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wipe(down)">
                                      <p:cBhvr>
                                        <p:cTn id="29" dur="500"/>
                                        <p:tgtEl>
                                          <p:spTgt spid="50"/>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down)">
                                      <p:cBhvr>
                                        <p:cTn id="32" dur="500"/>
                                        <p:tgtEl>
                                          <p:spTgt spid="51"/>
                                        </p:tgtEl>
                                      </p:cBhvr>
                                    </p:animEffect>
                                  </p:childTnLst>
                                </p:cTn>
                              </p:par>
                              <p:par>
                                <p:cTn id="33" presetID="22" presetClass="entr" presetSubtype="4" fill="hold"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down)">
                                      <p:cBhvr>
                                        <p:cTn id="35" dur="500"/>
                                        <p:tgtEl>
                                          <p:spTgt spid="5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down)">
                                      <p:cBhvr>
                                        <p:cTn id="40" dur="500"/>
                                        <p:tgtEl>
                                          <p:spTgt spid="57"/>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wipe(down)">
                                      <p:cBhvr>
                                        <p:cTn id="43" dur="500"/>
                                        <p:tgtEl>
                                          <p:spTgt spid="58"/>
                                        </p:tgtEl>
                                      </p:cBhvr>
                                    </p:animEffect>
                                  </p:childTnLst>
                                </p:cTn>
                              </p:par>
                              <p:par>
                                <p:cTn id="44" presetID="22" presetClass="entr" presetSubtype="4" fill="hold" nodeType="with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wipe(down)">
                                      <p:cBhvr>
                                        <p:cTn id="46" dur="500"/>
                                        <p:tgtEl>
                                          <p:spTgt spid="5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wipe(down)">
                                      <p:cBhvr>
                                        <p:cTn id="51" dur="500"/>
                                        <p:tgtEl>
                                          <p:spTgt spid="64"/>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65"/>
                                        </p:tgtEl>
                                        <p:attrNameLst>
                                          <p:attrName>style.visibility</p:attrName>
                                        </p:attrNameLst>
                                      </p:cBhvr>
                                      <p:to>
                                        <p:strVal val="visible"/>
                                      </p:to>
                                    </p:set>
                                    <p:animEffect transition="in" filter="wipe(down)">
                                      <p:cBhvr>
                                        <p:cTn id="54" dur="500"/>
                                        <p:tgtEl>
                                          <p:spTgt spid="65"/>
                                        </p:tgtEl>
                                      </p:cBhvr>
                                    </p:animEffect>
                                  </p:childTnLst>
                                </p:cTn>
                              </p:par>
                              <p:par>
                                <p:cTn id="55" presetID="22" presetClass="entr" presetSubtype="4" fill="hold" nodeType="with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down)">
                                      <p:cBhvr>
                                        <p:cTn id="57" dur="500"/>
                                        <p:tgtEl>
                                          <p:spTgt spid="6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71"/>
                                        </p:tgtEl>
                                        <p:attrNameLst>
                                          <p:attrName>style.visibility</p:attrName>
                                        </p:attrNameLst>
                                      </p:cBhvr>
                                      <p:to>
                                        <p:strVal val="visible"/>
                                      </p:to>
                                    </p:set>
                                    <p:animEffect transition="in" filter="wipe(down)">
                                      <p:cBhvr>
                                        <p:cTn id="62" dur="500"/>
                                        <p:tgtEl>
                                          <p:spTgt spid="71"/>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72"/>
                                        </p:tgtEl>
                                        <p:attrNameLst>
                                          <p:attrName>style.visibility</p:attrName>
                                        </p:attrNameLst>
                                      </p:cBhvr>
                                      <p:to>
                                        <p:strVal val="visible"/>
                                      </p:to>
                                    </p:set>
                                    <p:animEffect transition="in" filter="wipe(down)">
                                      <p:cBhvr>
                                        <p:cTn id="65" dur="500"/>
                                        <p:tgtEl>
                                          <p:spTgt spid="72"/>
                                        </p:tgtEl>
                                      </p:cBhvr>
                                    </p:animEffect>
                                  </p:childTnLst>
                                </p:cTn>
                              </p:par>
                              <p:par>
                                <p:cTn id="66" presetID="22" presetClass="entr" presetSubtype="4" fill="hold" nodeType="with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wipe(down)">
                                      <p:cBhvr>
                                        <p:cTn id="68"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p:bldP spid="43" grpId="0"/>
      <p:bldP spid="44" grpId="0"/>
      <p:bldP spid="50" grpId="0"/>
      <p:bldP spid="51" grpId="0"/>
      <p:bldP spid="57" grpId="0"/>
      <p:bldP spid="58" grpId="0"/>
      <p:bldP spid="64" grpId="0"/>
      <p:bldP spid="65" grpId="0"/>
      <p:bldP spid="71" grpId="0"/>
      <p:bldP spid="7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42"/>
          <p:cNvGrpSpPr/>
          <p:nvPr/>
        </p:nvGrpSpPr>
        <p:grpSpPr bwMode="auto">
          <a:xfrm>
            <a:off x="7594600" y="0"/>
            <a:ext cx="1296988" cy="1296988"/>
            <a:chOff x="4784" y="0"/>
            <a:chExt cx="817" cy="817"/>
          </a:xfrm>
        </p:grpSpPr>
        <p:pic>
          <p:nvPicPr>
            <p:cNvPr id="27650" name="Picture 7" descr="Golden"/>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84" y="0"/>
              <a:ext cx="817" cy="8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651" name="WordArt 44"/>
            <p:cNvSpPr>
              <a:spLocks noChangeArrowheads="1" noChangeShapeType="1" noTextEdit="1"/>
            </p:cNvSpPr>
            <p:nvPr/>
          </p:nvSpPr>
          <p:spPr bwMode="auto">
            <a:xfrm>
              <a:off x="4830" y="300"/>
              <a:ext cx="723" cy="272"/>
            </a:xfrm>
            <a:prstGeom prst="rect">
              <a:avLst/>
            </a:prstGeom>
          </p:spPr>
          <p:txBody>
            <a:bodyPr spcFirstLastPara="1" wrap="none" fromWordArt="1">
              <a:prstTxWarp prst="textArchUp">
                <a:avLst>
                  <a:gd name="adj" fmla="val 10800004"/>
                </a:avLst>
              </a:prstTxWarp>
            </a:bodyPr>
            <a:lstStyle/>
            <a:p>
              <a:pPr algn="ctr"/>
              <a:r>
                <a:rPr lang="zh-CN" altLang="en-US" sz="3600" kern="10">
                  <a:ln w="9525">
                    <a:solidFill>
                      <a:srgbClr val="000000"/>
                    </a:solidFill>
                    <a:round/>
                  </a:ln>
                  <a:solidFill>
                    <a:srgbClr val="000000"/>
                  </a:solidFill>
                  <a:latin typeface="宋体" panose="02010600030101010101" pitchFamily="2" charset="-122"/>
                  <a:ea typeface="宋体" panose="02010600030101010101" pitchFamily="2" charset="-122"/>
                </a:rPr>
                <a:t>基础巩固</a:t>
              </a:r>
            </a:p>
          </p:txBody>
        </p:sp>
      </p:grpSp>
      <p:sp>
        <p:nvSpPr>
          <p:cNvPr id="7" name="Text Box 2"/>
          <p:cNvSpPr txBox="1">
            <a:spLocks noChangeArrowheads="1"/>
          </p:cNvSpPr>
          <p:nvPr/>
        </p:nvSpPr>
        <p:spPr bwMode="auto">
          <a:xfrm>
            <a:off x="-34047" y="648494"/>
            <a:ext cx="7508875"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3200" dirty="0">
                <a:solidFill>
                  <a:schemeClr val="tx1">
                    <a:lumMod val="95000"/>
                    <a:lumOff val="5000"/>
                  </a:schemeClr>
                </a:solidFill>
                <a:latin typeface="华文楷体" panose="02010600040101010101" pitchFamily="2" charset="-122"/>
                <a:ea typeface="华文楷体" panose="02010600040101010101" pitchFamily="2" charset="-122"/>
              </a:rPr>
              <a:t>2.</a:t>
            </a:r>
            <a:r>
              <a:rPr lang="zh-CN" altLang="en-US" sz="3200" dirty="0" smtClean="0">
                <a:solidFill>
                  <a:srgbClr val="FF3399"/>
                </a:solidFill>
                <a:latin typeface="华文楷体" panose="02010600040101010101" pitchFamily="2" charset="-122"/>
                <a:ea typeface="华文楷体" panose="02010600040101010101" pitchFamily="2" charset="-122"/>
              </a:rPr>
              <a:t>（重点题）</a:t>
            </a:r>
            <a:r>
              <a:rPr lang="zh-CN" altLang="en-US" sz="3200" dirty="0">
                <a:solidFill>
                  <a:schemeClr val="tx1">
                    <a:lumMod val="95000"/>
                    <a:lumOff val="5000"/>
                  </a:schemeClr>
                </a:solidFill>
                <a:latin typeface="华文楷体" panose="02010600040101010101" pitchFamily="2" charset="-122"/>
                <a:ea typeface="华文楷体" panose="02010600040101010101" pitchFamily="2" charset="-122"/>
              </a:rPr>
              <a:t>把下列数按要求</a:t>
            </a:r>
            <a:r>
              <a:rPr lang="zh-CN" altLang="en-US" sz="3200" dirty="0" smtClean="0">
                <a:solidFill>
                  <a:schemeClr val="tx1">
                    <a:lumMod val="95000"/>
                    <a:lumOff val="5000"/>
                  </a:schemeClr>
                </a:solidFill>
                <a:latin typeface="华文楷体" panose="02010600040101010101" pitchFamily="2" charset="-122"/>
                <a:ea typeface="华文楷体" panose="02010600040101010101" pitchFamily="2" charset="-122"/>
              </a:rPr>
              <a:t>分类。</a:t>
            </a:r>
            <a:endParaRPr lang="zh-CN" altLang="en-US" sz="3200" dirty="0">
              <a:solidFill>
                <a:schemeClr val="tx1">
                  <a:lumMod val="95000"/>
                  <a:lumOff val="5000"/>
                </a:schemeClr>
              </a:solidFill>
              <a:latin typeface="华文楷体" panose="02010600040101010101" pitchFamily="2" charset="-122"/>
              <a:ea typeface="华文楷体" panose="02010600040101010101" pitchFamily="2" charset="-122"/>
            </a:endParaRPr>
          </a:p>
        </p:txBody>
      </p:sp>
      <p:sp>
        <p:nvSpPr>
          <p:cNvPr id="52" name="TextBox 51"/>
          <p:cNvSpPr txBox="1"/>
          <p:nvPr/>
        </p:nvSpPr>
        <p:spPr>
          <a:xfrm>
            <a:off x="938584" y="1124744"/>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9</a:t>
            </a:r>
            <a:endParaRPr lang="zh-CN" altLang="en-US" sz="3200" dirty="0">
              <a:solidFill>
                <a:schemeClr val="tx1">
                  <a:lumMod val="95000"/>
                  <a:lumOff val="5000"/>
                </a:schemeClr>
              </a:solidFill>
              <a:ea typeface="楷体_GB2312"/>
            </a:endParaRPr>
          </a:p>
        </p:txBody>
      </p:sp>
      <p:sp>
        <p:nvSpPr>
          <p:cNvPr id="53" name="TextBox 52"/>
          <p:cNvSpPr txBox="1"/>
          <p:nvPr/>
        </p:nvSpPr>
        <p:spPr>
          <a:xfrm>
            <a:off x="827584" y="1548081"/>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15</a:t>
            </a:r>
            <a:endParaRPr lang="zh-CN" altLang="en-US" sz="3200" dirty="0">
              <a:solidFill>
                <a:schemeClr val="tx1">
                  <a:lumMod val="95000"/>
                  <a:lumOff val="5000"/>
                </a:schemeClr>
              </a:solidFill>
              <a:ea typeface="楷体_GB2312"/>
            </a:endParaRPr>
          </a:p>
        </p:txBody>
      </p:sp>
      <p:cxnSp>
        <p:nvCxnSpPr>
          <p:cNvPr id="54" name="直接连接符 53"/>
          <p:cNvCxnSpPr/>
          <p:nvPr/>
        </p:nvCxnSpPr>
        <p:spPr>
          <a:xfrm>
            <a:off x="938584" y="1628800"/>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2051720" y="1124744"/>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4</a:t>
            </a:r>
            <a:endParaRPr lang="zh-CN" altLang="en-US" sz="3200" dirty="0">
              <a:solidFill>
                <a:schemeClr val="tx1">
                  <a:lumMod val="95000"/>
                  <a:lumOff val="5000"/>
                </a:schemeClr>
              </a:solidFill>
              <a:ea typeface="楷体_GB2312"/>
            </a:endParaRPr>
          </a:p>
        </p:txBody>
      </p:sp>
      <p:sp>
        <p:nvSpPr>
          <p:cNvPr id="56" name="TextBox 55"/>
          <p:cNvSpPr txBox="1"/>
          <p:nvPr/>
        </p:nvSpPr>
        <p:spPr>
          <a:xfrm>
            <a:off x="2051720" y="1548081"/>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8</a:t>
            </a:r>
            <a:endParaRPr lang="zh-CN" altLang="en-US" sz="3200" dirty="0">
              <a:solidFill>
                <a:schemeClr val="tx1">
                  <a:lumMod val="95000"/>
                  <a:lumOff val="5000"/>
                </a:schemeClr>
              </a:solidFill>
              <a:ea typeface="楷体_GB2312"/>
            </a:endParaRPr>
          </a:p>
        </p:txBody>
      </p:sp>
      <p:cxnSp>
        <p:nvCxnSpPr>
          <p:cNvPr id="57" name="直接连接符 56"/>
          <p:cNvCxnSpPr/>
          <p:nvPr/>
        </p:nvCxnSpPr>
        <p:spPr>
          <a:xfrm>
            <a:off x="2065329" y="1628800"/>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3059832" y="1124744"/>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12</a:t>
            </a:r>
            <a:endParaRPr lang="zh-CN" altLang="en-US" sz="3200" dirty="0">
              <a:solidFill>
                <a:schemeClr val="tx1">
                  <a:lumMod val="95000"/>
                  <a:lumOff val="5000"/>
                </a:schemeClr>
              </a:solidFill>
              <a:ea typeface="楷体_GB2312"/>
            </a:endParaRPr>
          </a:p>
        </p:txBody>
      </p:sp>
      <p:sp>
        <p:nvSpPr>
          <p:cNvPr id="59" name="TextBox 58"/>
          <p:cNvSpPr txBox="1"/>
          <p:nvPr/>
        </p:nvSpPr>
        <p:spPr>
          <a:xfrm>
            <a:off x="3059832" y="1548081"/>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20</a:t>
            </a:r>
            <a:endParaRPr lang="zh-CN" altLang="en-US" sz="3200" dirty="0">
              <a:solidFill>
                <a:schemeClr val="tx1">
                  <a:lumMod val="95000"/>
                  <a:lumOff val="5000"/>
                </a:schemeClr>
              </a:solidFill>
              <a:ea typeface="楷体_GB2312"/>
            </a:endParaRPr>
          </a:p>
        </p:txBody>
      </p:sp>
      <p:cxnSp>
        <p:nvCxnSpPr>
          <p:cNvPr id="60" name="直接连接符 59"/>
          <p:cNvCxnSpPr/>
          <p:nvPr/>
        </p:nvCxnSpPr>
        <p:spPr>
          <a:xfrm>
            <a:off x="3173260" y="1628800"/>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4322960" y="1124744"/>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5</a:t>
            </a:r>
            <a:endParaRPr lang="zh-CN" altLang="en-US" sz="3200" dirty="0">
              <a:solidFill>
                <a:schemeClr val="tx1">
                  <a:lumMod val="95000"/>
                  <a:lumOff val="5000"/>
                </a:schemeClr>
              </a:solidFill>
              <a:ea typeface="楷体_GB2312"/>
            </a:endParaRPr>
          </a:p>
        </p:txBody>
      </p:sp>
      <p:sp>
        <p:nvSpPr>
          <p:cNvPr id="62" name="TextBox 61"/>
          <p:cNvSpPr txBox="1"/>
          <p:nvPr/>
        </p:nvSpPr>
        <p:spPr>
          <a:xfrm>
            <a:off x="4186577" y="1548081"/>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10</a:t>
            </a:r>
            <a:endParaRPr lang="zh-CN" altLang="en-US" sz="3200" dirty="0">
              <a:solidFill>
                <a:schemeClr val="tx1">
                  <a:lumMod val="95000"/>
                  <a:lumOff val="5000"/>
                </a:schemeClr>
              </a:solidFill>
              <a:ea typeface="楷体_GB2312"/>
            </a:endParaRPr>
          </a:p>
        </p:txBody>
      </p:sp>
      <p:cxnSp>
        <p:nvCxnSpPr>
          <p:cNvPr id="63" name="直接连接符 62"/>
          <p:cNvCxnSpPr/>
          <p:nvPr/>
        </p:nvCxnSpPr>
        <p:spPr>
          <a:xfrm>
            <a:off x="4305210" y="1628800"/>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5336249" y="1124744"/>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27</a:t>
            </a:r>
            <a:endParaRPr lang="zh-CN" altLang="en-US" sz="3200" dirty="0">
              <a:solidFill>
                <a:schemeClr val="tx1">
                  <a:lumMod val="95000"/>
                  <a:lumOff val="5000"/>
                </a:schemeClr>
              </a:solidFill>
              <a:ea typeface="楷体_GB2312"/>
            </a:endParaRPr>
          </a:p>
        </p:txBody>
      </p:sp>
      <p:sp>
        <p:nvSpPr>
          <p:cNvPr id="65" name="TextBox 64"/>
          <p:cNvSpPr txBox="1"/>
          <p:nvPr/>
        </p:nvSpPr>
        <p:spPr>
          <a:xfrm>
            <a:off x="5336249" y="1548081"/>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45</a:t>
            </a:r>
            <a:endParaRPr lang="zh-CN" altLang="en-US" sz="3200" dirty="0">
              <a:solidFill>
                <a:schemeClr val="tx1">
                  <a:lumMod val="95000"/>
                  <a:lumOff val="5000"/>
                </a:schemeClr>
              </a:solidFill>
              <a:ea typeface="楷体_GB2312"/>
            </a:endParaRPr>
          </a:p>
        </p:txBody>
      </p:sp>
      <p:cxnSp>
        <p:nvCxnSpPr>
          <p:cNvPr id="66" name="直接连接符 65"/>
          <p:cNvCxnSpPr/>
          <p:nvPr/>
        </p:nvCxnSpPr>
        <p:spPr>
          <a:xfrm>
            <a:off x="5447249" y="1628800"/>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6516216" y="1124744"/>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9</a:t>
            </a:r>
            <a:endParaRPr lang="zh-CN" altLang="en-US" sz="3200" dirty="0">
              <a:solidFill>
                <a:schemeClr val="tx1">
                  <a:lumMod val="95000"/>
                  <a:lumOff val="5000"/>
                </a:schemeClr>
              </a:solidFill>
              <a:ea typeface="楷体_GB2312"/>
            </a:endParaRPr>
          </a:p>
        </p:txBody>
      </p:sp>
      <p:sp>
        <p:nvSpPr>
          <p:cNvPr id="68" name="TextBox 67"/>
          <p:cNvSpPr txBox="1"/>
          <p:nvPr/>
        </p:nvSpPr>
        <p:spPr>
          <a:xfrm>
            <a:off x="6418825" y="1548081"/>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18</a:t>
            </a:r>
            <a:endParaRPr lang="zh-CN" altLang="en-US" sz="3200" dirty="0">
              <a:solidFill>
                <a:schemeClr val="tx1">
                  <a:lumMod val="95000"/>
                  <a:lumOff val="5000"/>
                </a:schemeClr>
              </a:solidFill>
              <a:ea typeface="楷体_GB2312"/>
            </a:endParaRPr>
          </a:p>
        </p:txBody>
      </p:sp>
      <p:cxnSp>
        <p:nvCxnSpPr>
          <p:cNvPr id="69" name="直接连接符 68"/>
          <p:cNvCxnSpPr/>
          <p:nvPr/>
        </p:nvCxnSpPr>
        <p:spPr>
          <a:xfrm>
            <a:off x="6529825" y="1628800"/>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1549494" y="2348880"/>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3</a:t>
            </a:r>
            <a:endParaRPr lang="zh-CN" altLang="en-US" sz="3200" dirty="0">
              <a:solidFill>
                <a:schemeClr val="tx1">
                  <a:lumMod val="95000"/>
                  <a:lumOff val="5000"/>
                </a:schemeClr>
              </a:solidFill>
              <a:ea typeface="楷体_GB2312"/>
            </a:endParaRPr>
          </a:p>
        </p:txBody>
      </p:sp>
      <p:sp>
        <p:nvSpPr>
          <p:cNvPr id="72" name="TextBox 71"/>
          <p:cNvSpPr txBox="1"/>
          <p:nvPr/>
        </p:nvSpPr>
        <p:spPr>
          <a:xfrm>
            <a:off x="1545575" y="2772217"/>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5</a:t>
            </a:r>
            <a:endParaRPr lang="zh-CN" altLang="en-US" sz="3200" dirty="0">
              <a:solidFill>
                <a:schemeClr val="tx1">
                  <a:lumMod val="95000"/>
                  <a:lumOff val="5000"/>
                </a:schemeClr>
              </a:solidFill>
              <a:ea typeface="楷体_GB2312"/>
            </a:endParaRPr>
          </a:p>
        </p:txBody>
      </p:sp>
      <p:cxnSp>
        <p:nvCxnSpPr>
          <p:cNvPr id="73" name="直接连接符 72"/>
          <p:cNvCxnSpPr/>
          <p:nvPr/>
        </p:nvCxnSpPr>
        <p:spPr>
          <a:xfrm>
            <a:off x="1549494" y="28529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43608" y="2615368"/>
            <a:ext cx="2839239" cy="523220"/>
          </a:xfrm>
          <a:prstGeom prst="rect">
            <a:avLst/>
          </a:prstGeom>
        </p:spPr>
        <p:txBody>
          <a:bodyPr wrap="none">
            <a:spAutoFit/>
          </a:bodyPr>
          <a:lstStyle/>
          <a:p>
            <a:r>
              <a:rPr lang="zh-CN" altLang="en-US" sz="2800" dirty="0" smtClean="0">
                <a:solidFill>
                  <a:schemeClr val="tx1"/>
                </a:solidFill>
              </a:rPr>
              <a:t>与      相等的分数</a:t>
            </a:r>
            <a:endParaRPr lang="zh-CN" altLang="en-US" sz="2800" dirty="0">
              <a:solidFill>
                <a:schemeClr val="tx1"/>
              </a:solidFill>
            </a:endParaRPr>
          </a:p>
        </p:txBody>
      </p:sp>
      <p:sp>
        <p:nvSpPr>
          <p:cNvPr id="74" name="TextBox 73"/>
          <p:cNvSpPr txBox="1"/>
          <p:nvPr/>
        </p:nvSpPr>
        <p:spPr>
          <a:xfrm>
            <a:off x="5839047" y="2348880"/>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a:t>
            </a:r>
            <a:endParaRPr lang="zh-CN" altLang="en-US" sz="3200" dirty="0">
              <a:solidFill>
                <a:schemeClr val="tx1">
                  <a:lumMod val="95000"/>
                  <a:lumOff val="5000"/>
                </a:schemeClr>
              </a:solidFill>
              <a:ea typeface="楷体_GB2312"/>
            </a:endParaRPr>
          </a:p>
        </p:txBody>
      </p:sp>
      <p:sp>
        <p:nvSpPr>
          <p:cNvPr id="75" name="TextBox 74"/>
          <p:cNvSpPr txBox="1"/>
          <p:nvPr/>
        </p:nvSpPr>
        <p:spPr>
          <a:xfrm>
            <a:off x="5835128" y="2772217"/>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a:t>
            </a:r>
            <a:endParaRPr lang="zh-CN" altLang="en-US" sz="3200" dirty="0">
              <a:solidFill>
                <a:schemeClr val="tx1">
                  <a:lumMod val="95000"/>
                  <a:lumOff val="5000"/>
                </a:schemeClr>
              </a:solidFill>
              <a:ea typeface="楷体_GB2312"/>
            </a:endParaRPr>
          </a:p>
        </p:txBody>
      </p:sp>
      <p:cxnSp>
        <p:nvCxnSpPr>
          <p:cNvPr id="76" name="直接连接符 75"/>
          <p:cNvCxnSpPr/>
          <p:nvPr/>
        </p:nvCxnSpPr>
        <p:spPr>
          <a:xfrm>
            <a:off x="5835128" y="285293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5333161" y="2615368"/>
            <a:ext cx="2839239" cy="523220"/>
          </a:xfrm>
          <a:prstGeom prst="rect">
            <a:avLst/>
          </a:prstGeom>
        </p:spPr>
        <p:txBody>
          <a:bodyPr wrap="none">
            <a:spAutoFit/>
          </a:bodyPr>
          <a:lstStyle/>
          <a:p>
            <a:r>
              <a:rPr lang="zh-CN" altLang="en-US" sz="2800" dirty="0" smtClean="0">
                <a:solidFill>
                  <a:schemeClr val="tx1"/>
                </a:solidFill>
              </a:rPr>
              <a:t>与      相等的分数</a:t>
            </a:r>
            <a:endParaRPr lang="zh-CN" altLang="en-US" sz="2800" dirty="0">
              <a:solidFill>
                <a:schemeClr val="tx1"/>
              </a:solidFill>
            </a:endParaRPr>
          </a:p>
        </p:txBody>
      </p:sp>
      <p:sp>
        <p:nvSpPr>
          <p:cNvPr id="5" name="椭圆 4"/>
          <p:cNvSpPr/>
          <p:nvPr/>
        </p:nvSpPr>
        <p:spPr>
          <a:xfrm>
            <a:off x="467544" y="3436345"/>
            <a:ext cx="3909674" cy="2016224"/>
          </a:xfrm>
          <a:prstGeom prst="ellipse">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4838790" y="3429000"/>
            <a:ext cx="3909674" cy="2016224"/>
          </a:xfrm>
          <a:prstGeom prst="ellipse">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TextBox 78"/>
          <p:cNvSpPr txBox="1"/>
          <p:nvPr/>
        </p:nvSpPr>
        <p:spPr>
          <a:xfrm>
            <a:off x="995851" y="3869759"/>
            <a:ext cx="418704" cy="646331"/>
          </a:xfrm>
          <a:prstGeom prst="rect">
            <a:avLst/>
          </a:prstGeom>
          <a:noFill/>
        </p:spPr>
        <p:txBody>
          <a:bodyPr wrap="none" rtlCol="0">
            <a:spAutoFit/>
          </a:bodyPr>
          <a:lstStyle/>
          <a:p>
            <a:r>
              <a:rPr lang="en-US" altLang="zh-CN" sz="3600" dirty="0" smtClean="0">
                <a:solidFill>
                  <a:srgbClr val="FF0000"/>
                </a:solidFill>
                <a:ea typeface="楷体_GB2312"/>
              </a:rPr>
              <a:t>9</a:t>
            </a:r>
            <a:endParaRPr lang="zh-CN" altLang="en-US" sz="3600" dirty="0">
              <a:solidFill>
                <a:srgbClr val="FF0000"/>
              </a:solidFill>
              <a:ea typeface="楷体_GB2312"/>
            </a:endParaRPr>
          </a:p>
        </p:txBody>
      </p:sp>
      <p:sp>
        <p:nvSpPr>
          <p:cNvPr id="80" name="TextBox 79"/>
          <p:cNvSpPr txBox="1"/>
          <p:nvPr/>
        </p:nvSpPr>
        <p:spPr>
          <a:xfrm>
            <a:off x="884851" y="4293096"/>
            <a:ext cx="652743" cy="646331"/>
          </a:xfrm>
          <a:prstGeom prst="rect">
            <a:avLst/>
          </a:prstGeom>
          <a:noFill/>
        </p:spPr>
        <p:txBody>
          <a:bodyPr wrap="none" rtlCol="0">
            <a:spAutoFit/>
          </a:bodyPr>
          <a:lstStyle/>
          <a:p>
            <a:r>
              <a:rPr lang="en-US" altLang="zh-CN" sz="3600" dirty="0" smtClean="0">
                <a:solidFill>
                  <a:srgbClr val="FF0000"/>
                </a:solidFill>
                <a:ea typeface="楷体_GB2312"/>
              </a:rPr>
              <a:t>15</a:t>
            </a:r>
            <a:endParaRPr lang="zh-CN" altLang="en-US" sz="3600" dirty="0">
              <a:solidFill>
                <a:srgbClr val="FF0000"/>
              </a:solidFill>
              <a:ea typeface="楷体_GB2312"/>
            </a:endParaRPr>
          </a:p>
        </p:txBody>
      </p:sp>
      <p:cxnSp>
        <p:nvCxnSpPr>
          <p:cNvPr id="81" name="直接连接符 80"/>
          <p:cNvCxnSpPr/>
          <p:nvPr/>
        </p:nvCxnSpPr>
        <p:spPr>
          <a:xfrm>
            <a:off x="995851" y="4373815"/>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2098345" y="3869759"/>
            <a:ext cx="652743" cy="646331"/>
          </a:xfrm>
          <a:prstGeom prst="rect">
            <a:avLst/>
          </a:prstGeom>
          <a:noFill/>
        </p:spPr>
        <p:txBody>
          <a:bodyPr wrap="none" rtlCol="0">
            <a:spAutoFit/>
          </a:bodyPr>
          <a:lstStyle/>
          <a:p>
            <a:r>
              <a:rPr lang="en-US" altLang="zh-CN" sz="3600" dirty="0" smtClean="0">
                <a:solidFill>
                  <a:srgbClr val="FF0000"/>
                </a:solidFill>
                <a:ea typeface="楷体_GB2312"/>
              </a:rPr>
              <a:t>12</a:t>
            </a:r>
            <a:endParaRPr lang="zh-CN" altLang="en-US" sz="3600" dirty="0">
              <a:solidFill>
                <a:srgbClr val="FF0000"/>
              </a:solidFill>
              <a:ea typeface="楷体_GB2312"/>
            </a:endParaRPr>
          </a:p>
        </p:txBody>
      </p:sp>
      <p:sp>
        <p:nvSpPr>
          <p:cNvPr id="83" name="TextBox 82"/>
          <p:cNvSpPr txBox="1"/>
          <p:nvPr/>
        </p:nvSpPr>
        <p:spPr>
          <a:xfrm>
            <a:off x="2098345" y="4293096"/>
            <a:ext cx="652743" cy="646331"/>
          </a:xfrm>
          <a:prstGeom prst="rect">
            <a:avLst/>
          </a:prstGeom>
          <a:noFill/>
        </p:spPr>
        <p:txBody>
          <a:bodyPr wrap="none" rtlCol="0">
            <a:spAutoFit/>
          </a:bodyPr>
          <a:lstStyle/>
          <a:p>
            <a:r>
              <a:rPr lang="en-US" altLang="zh-CN" sz="3600" dirty="0" smtClean="0">
                <a:solidFill>
                  <a:srgbClr val="FF0000"/>
                </a:solidFill>
                <a:ea typeface="楷体_GB2312"/>
              </a:rPr>
              <a:t>20</a:t>
            </a:r>
            <a:endParaRPr lang="zh-CN" altLang="en-US" sz="3600" dirty="0">
              <a:solidFill>
                <a:srgbClr val="FF0000"/>
              </a:solidFill>
              <a:ea typeface="楷体_GB2312"/>
            </a:endParaRPr>
          </a:p>
        </p:txBody>
      </p:sp>
      <p:cxnSp>
        <p:nvCxnSpPr>
          <p:cNvPr id="84" name="直接连接符 83"/>
          <p:cNvCxnSpPr/>
          <p:nvPr/>
        </p:nvCxnSpPr>
        <p:spPr>
          <a:xfrm>
            <a:off x="2211773" y="4373815"/>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85" name="TextBox 84"/>
          <p:cNvSpPr txBox="1"/>
          <p:nvPr/>
        </p:nvSpPr>
        <p:spPr>
          <a:xfrm>
            <a:off x="3298745" y="3876290"/>
            <a:ext cx="652743" cy="646331"/>
          </a:xfrm>
          <a:prstGeom prst="rect">
            <a:avLst/>
          </a:prstGeom>
          <a:noFill/>
        </p:spPr>
        <p:txBody>
          <a:bodyPr wrap="none" rtlCol="0">
            <a:spAutoFit/>
          </a:bodyPr>
          <a:lstStyle/>
          <a:p>
            <a:r>
              <a:rPr lang="en-US" altLang="zh-CN" sz="3600" dirty="0" smtClean="0">
                <a:solidFill>
                  <a:srgbClr val="FF0000"/>
                </a:solidFill>
                <a:ea typeface="楷体_GB2312"/>
              </a:rPr>
              <a:t>27</a:t>
            </a:r>
            <a:endParaRPr lang="zh-CN" altLang="en-US" sz="3600" dirty="0">
              <a:solidFill>
                <a:srgbClr val="FF0000"/>
              </a:solidFill>
              <a:ea typeface="楷体_GB2312"/>
            </a:endParaRPr>
          </a:p>
        </p:txBody>
      </p:sp>
      <p:sp>
        <p:nvSpPr>
          <p:cNvPr id="86" name="TextBox 85"/>
          <p:cNvSpPr txBox="1"/>
          <p:nvPr/>
        </p:nvSpPr>
        <p:spPr>
          <a:xfrm>
            <a:off x="3298745" y="4299627"/>
            <a:ext cx="652743" cy="646331"/>
          </a:xfrm>
          <a:prstGeom prst="rect">
            <a:avLst/>
          </a:prstGeom>
          <a:noFill/>
        </p:spPr>
        <p:txBody>
          <a:bodyPr wrap="none" rtlCol="0">
            <a:spAutoFit/>
          </a:bodyPr>
          <a:lstStyle/>
          <a:p>
            <a:r>
              <a:rPr lang="en-US" altLang="zh-CN" sz="3600" dirty="0" smtClean="0">
                <a:solidFill>
                  <a:srgbClr val="FF0000"/>
                </a:solidFill>
                <a:ea typeface="楷体_GB2312"/>
              </a:rPr>
              <a:t>45</a:t>
            </a:r>
            <a:endParaRPr lang="zh-CN" altLang="en-US" sz="3600" dirty="0">
              <a:solidFill>
                <a:srgbClr val="FF0000"/>
              </a:solidFill>
              <a:ea typeface="楷体_GB2312"/>
            </a:endParaRPr>
          </a:p>
        </p:txBody>
      </p:sp>
      <p:cxnSp>
        <p:nvCxnSpPr>
          <p:cNvPr id="87" name="直接连接符 86"/>
          <p:cNvCxnSpPr/>
          <p:nvPr/>
        </p:nvCxnSpPr>
        <p:spPr>
          <a:xfrm>
            <a:off x="3409745" y="4380346"/>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5436096" y="3840289"/>
            <a:ext cx="418704" cy="646331"/>
          </a:xfrm>
          <a:prstGeom prst="rect">
            <a:avLst/>
          </a:prstGeom>
          <a:noFill/>
        </p:spPr>
        <p:txBody>
          <a:bodyPr wrap="none" rtlCol="0">
            <a:spAutoFit/>
          </a:bodyPr>
          <a:lstStyle/>
          <a:p>
            <a:r>
              <a:rPr lang="en-US" altLang="zh-CN" sz="3600" dirty="0" smtClean="0">
                <a:solidFill>
                  <a:srgbClr val="FF0000"/>
                </a:solidFill>
                <a:ea typeface="楷体_GB2312"/>
              </a:rPr>
              <a:t>4</a:t>
            </a:r>
            <a:endParaRPr lang="zh-CN" altLang="en-US" sz="3600" dirty="0">
              <a:solidFill>
                <a:srgbClr val="FF0000"/>
              </a:solidFill>
              <a:ea typeface="楷体_GB2312"/>
            </a:endParaRPr>
          </a:p>
        </p:txBody>
      </p:sp>
      <p:sp>
        <p:nvSpPr>
          <p:cNvPr id="96" name="TextBox 95"/>
          <p:cNvSpPr txBox="1"/>
          <p:nvPr/>
        </p:nvSpPr>
        <p:spPr>
          <a:xfrm>
            <a:off x="5436096" y="4263626"/>
            <a:ext cx="418704" cy="646331"/>
          </a:xfrm>
          <a:prstGeom prst="rect">
            <a:avLst/>
          </a:prstGeom>
          <a:noFill/>
        </p:spPr>
        <p:txBody>
          <a:bodyPr wrap="none" rtlCol="0">
            <a:spAutoFit/>
          </a:bodyPr>
          <a:lstStyle/>
          <a:p>
            <a:r>
              <a:rPr lang="en-US" altLang="zh-CN" sz="3600" dirty="0" smtClean="0">
                <a:solidFill>
                  <a:srgbClr val="FF0000"/>
                </a:solidFill>
                <a:ea typeface="楷体_GB2312"/>
              </a:rPr>
              <a:t>8</a:t>
            </a:r>
            <a:endParaRPr lang="zh-CN" altLang="en-US" sz="3600" dirty="0">
              <a:solidFill>
                <a:srgbClr val="FF0000"/>
              </a:solidFill>
              <a:ea typeface="楷体_GB2312"/>
            </a:endParaRPr>
          </a:p>
        </p:txBody>
      </p:sp>
      <p:cxnSp>
        <p:nvCxnSpPr>
          <p:cNvPr id="97" name="直接连接符 96"/>
          <p:cNvCxnSpPr/>
          <p:nvPr/>
        </p:nvCxnSpPr>
        <p:spPr>
          <a:xfrm>
            <a:off x="5449705" y="4344345"/>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8" name="TextBox 97"/>
          <p:cNvSpPr txBox="1"/>
          <p:nvPr/>
        </p:nvSpPr>
        <p:spPr>
          <a:xfrm>
            <a:off x="6663195" y="3840289"/>
            <a:ext cx="418704" cy="646331"/>
          </a:xfrm>
          <a:prstGeom prst="rect">
            <a:avLst/>
          </a:prstGeom>
          <a:noFill/>
        </p:spPr>
        <p:txBody>
          <a:bodyPr wrap="none" rtlCol="0">
            <a:spAutoFit/>
          </a:bodyPr>
          <a:lstStyle/>
          <a:p>
            <a:r>
              <a:rPr lang="en-US" altLang="zh-CN" sz="3600" dirty="0" smtClean="0">
                <a:solidFill>
                  <a:srgbClr val="FF0000"/>
                </a:solidFill>
                <a:ea typeface="楷体_GB2312"/>
              </a:rPr>
              <a:t>5</a:t>
            </a:r>
            <a:endParaRPr lang="zh-CN" altLang="en-US" sz="3600" dirty="0">
              <a:solidFill>
                <a:srgbClr val="FF0000"/>
              </a:solidFill>
              <a:ea typeface="楷体_GB2312"/>
            </a:endParaRPr>
          </a:p>
        </p:txBody>
      </p:sp>
      <p:sp>
        <p:nvSpPr>
          <p:cNvPr id="99" name="TextBox 98"/>
          <p:cNvSpPr txBox="1"/>
          <p:nvPr/>
        </p:nvSpPr>
        <p:spPr>
          <a:xfrm>
            <a:off x="6526812" y="4263626"/>
            <a:ext cx="652743" cy="646331"/>
          </a:xfrm>
          <a:prstGeom prst="rect">
            <a:avLst/>
          </a:prstGeom>
          <a:noFill/>
        </p:spPr>
        <p:txBody>
          <a:bodyPr wrap="none" rtlCol="0">
            <a:spAutoFit/>
          </a:bodyPr>
          <a:lstStyle/>
          <a:p>
            <a:r>
              <a:rPr lang="en-US" altLang="zh-CN" sz="3600" dirty="0" smtClean="0">
                <a:solidFill>
                  <a:srgbClr val="FF0000"/>
                </a:solidFill>
                <a:ea typeface="楷体_GB2312"/>
              </a:rPr>
              <a:t>10</a:t>
            </a:r>
            <a:endParaRPr lang="zh-CN" altLang="en-US" sz="3600" dirty="0">
              <a:solidFill>
                <a:srgbClr val="FF0000"/>
              </a:solidFill>
              <a:ea typeface="楷体_GB2312"/>
            </a:endParaRPr>
          </a:p>
        </p:txBody>
      </p:sp>
      <p:cxnSp>
        <p:nvCxnSpPr>
          <p:cNvPr id="100" name="直接连接符 99"/>
          <p:cNvCxnSpPr/>
          <p:nvPr/>
        </p:nvCxnSpPr>
        <p:spPr>
          <a:xfrm>
            <a:off x="6645445" y="4344345"/>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7837743" y="3861048"/>
            <a:ext cx="418704" cy="646331"/>
          </a:xfrm>
          <a:prstGeom prst="rect">
            <a:avLst/>
          </a:prstGeom>
          <a:noFill/>
        </p:spPr>
        <p:txBody>
          <a:bodyPr wrap="none" rtlCol="0">
            <a:spAutoFit/>
          </a:bodyPr>
          <a:lstStyle/>
          <a:p>
            <a:r>
              <a:rPr lang="en-US" altLang="zh-CN" sz="3600" dirty="0" smtClean="0">
                <a:solidFill>
                  <a:srgbClr val="FF0000"/>
                </a:solidFill>
                <a:ea typeface="楷体_GB2312"/>
              </a:rPr>
              <a:t>9</a:t>
            </a:r>
            <a:endParaRPr lang="zh-CN" altLang="en-US" sz="3600" dirty="0">
              <a:solidFill>
                <a:srgbClr val="FF0000"/>
              </a:solidFill>
              <a:ea typeface="楷体_GB2312"/>
            </a:endParaRPr>
          </a:p>
        </p:txBody>
      </p:sp>
      <p:sp>
        <p:nvSpPr>
          <p:cNvPr id="102" name="TextBox 101"/>
          <p:cNvSpPr txBox="1"/>
          <p:nvPr/>
        </p:nvSpPr>
        <p:spPr>
          <a:xfrm>
            <a:off x="7740352" y="4284385"/>
            <a:ext cx="652743" cy="646331"/>
          </a:xfrm>
          <a:prstGeom prst="rect">
            <a:avLst/>
          </a:prstGeom>
          <a:noFill/>
        </p:spPr>
        <p:txBody>
          <a:bodyPr wrap="none" rtlCol="0">
            <a:spAutoFit/>
          </a:bodyPr>
          <a:lstStyle/>
          <a:p>
            <a:r>
              <a:rPr lang="en-US" altLang="zh-CN" sz="3600" dirty="0" smtClean="0">
                <a:solidFill>
                  <a:srgbClr val="FF0000"/>
                </a:solidFill>
                <a:ea typeface="楷体_GB2312"/>
              </a:rPr>
              <a:t>18</a:t>
            </a:r>
            <a:endParaRPr lang="zh-CN" altLang="en-US" sz="3600" dirty="0">
              <a:solidFill>
                <a:srgbClr val="FF0000"/>
              </a:solidFill>
              <a:ea typeface="楷体_GB2312"/>
            </a:endParaRPr>
          </a:p>
        </p:txBody>
      </p:sp>
      <p:cxnSp>
        <p:nvCxnSpPr>
          <p:cNvPr id="103" name="直接连接符 102"/>
          <p:cNvCxnSpPr/>
          <p:nvPr/>
        </p:nvCxnSpPr>
        <p:spPr>
          <a:xfrm>
            <a:off x="7851352" y="4365104"/>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p:cTn id="7" dur="500" fill="hold"/>
                                        <p:tgtEl>
                                          <p:spTgt spid="79"/>
                                        </p:tgtEl>
                                        <p:attrNameLst>
                                          <p:attrName>ppt_w</p:attrName>
                                        </p:attrNameLst>
                                      </p:cBhvr>
                                      <p:tavLst>
                                        <p:tav tm="0">
                                          <p:val>
                                            <p:fltVal val="0"/>
                                          </p:val>
                                        </p:tav>
                                        <p:tav tm="100000">
                                          <p:val>
                                            <p:strVal val="#ppt_w"/>
                                          </p:val>
                                        </p:tav>
                                      </p:tavLst>
                                    </p:anim>
                                    <p:anim calcmode="lin" valueType="num">
                                      <p:cBhvr>
                                        <p:cTn id="8" dur="500" fill="hold"/>
                                        <p:tgtEl>
                                          <p:spTgt spid="79"/>
                                        </p:tgtEl>
                                        <p:attrNameLst>
                                          <p:attrName>ppt_h</p:attrName>
                                        </p:attrNameLst>
                                      </p:cBhvr>
                                      <p:tavLst>
                                        <p:tav tm="0">
                                          <p:val>
                                            <p:fltVal val="0"/>
                                          </p:val>
                                        </p:tav>
                                        <p:tav tm="100000">
                                          <p:val>
                                            <p:strVal val="#ppt_h"/>
                                          </p:val>
                                        </p:tav>
                                      </p:tavLst>
                                    </p:anim>
                                    <p:animEffect transition="in" filter="fade">
                                      <p:cBhvr>
                                        <p:cTn id="9" dur="500"/>
                                        <p:tgtEl>
                                          <p:spTgt spid="7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0"/>
                                        </p:tgtEl>
                                        <p:attrNameLst>
                                          <p:attrName>style.visibility</p:attrName>
                                        </p:attrNameLst>
                                      </p:cBhvr>
                                      <p:to>
                                        <p:strVal val="visible"/>
                                      </p:to>
                                    </p:set>
                                    <p:anim calcmode="lin" valueType="num">
                                      <p:cBhvr>
                                        <p:cTn id="12" dur="500" fill="hold"/>
                                        <p:tgtEl>
                                          <p:spTgt spid="80"/>
                                        </p:tgtEl>
                                        <p:attrNameLst>
                                          <p:attrName>ppt_w</p:attrName>
                                        </p:attrNameLst>
                                      </p:cBhvr>
                                      <p:tavLst>
                                        <p:tav tm="0">
                                          <p:val>
                                            <p:fltVal val="0"/>
                                          </p:val>
                                        </p:tav>
                                        <p:tav tm="100000">
                                          <p:val>
                                            <p:strVal val="#ppt_w"/>
                                          </p:val>
                                        </p:tav>
                                      </p:tavLst>
                                    </p:anim>
                                    <p:anim calcmode="lin" valueType="num">
                                      <p:cBhvr>
                                        <p:cTn id="13" dur="500" fill="hold"/>
                                        <p:tgtEl>
                                          <p:spTgt spid="80"/>
                                        </p:tgtEl>
                                        <p:attrNameLst>
                                          <p:attrName>ppt_h</p:attrName>
                                        </p:attrNameLst>
                                      </p:cBhvr>
                                      <p:tavLst>
                                        <p:tav tm="0">
                                          <p:val>
                                            <p:fltVal val="0"/>
                                          </p:val>
                                        </p:tav>
                                        <p:tav tm="100000">
                                          <p:val>
                                            <p:strVal val="#ppt_h"/>
                                          </p:val>
                                        </p:tav>
                                      </p:tavLst>
                                    </p:anim>
                                    <p:animEffect transition="in" filter="fade">
                                      <p:cBhvr>
                                        <p:cTn id="14" dur="500"/>
                                        <p:tgtEl>
                                          <p:spTgt spid="80"/>
                                        </p:tgtEl>
                                      </p:cBhvr>
                                    </p:animEffect>
                                  </p:childTnLst>
                                </p:cTn>
                              </p:par>
                              <p:par>
                                <p:cTn id="15" presetID="53" presetClass="entr" presetSubtype="16" fill="hold" nodeType="withEffect">
                                  <p:stCondLst>
                                    <p:cond delay="0"/>
                                  </p:stCondLst>
                                  <p:childTnLst>
                                    <p:set>
                                      <p:cBhvr>
                                        <p:cTn id="16" dur="1" fill="hold">
                                          <p:stCondLst>
                                            <p:cond delay="0"/>
                                          </p:stCondLst>
                                        </p:cTn>
                                        <p:tgtEl>
                                          <p:spTgt spid="81"/>
                                        </p:tgtEl>
                                        <p:attrNameLst>
                                          <p:attrName>style.visibility</p:attrName>
                                        </p:attrNameLst>
                                      </p:cBhvr>
                                      <p:to>
                                        <p:strVal val="visible"/>
                                      </p:to>
                                    </p:set>
                                    <p:anim calcmode="lin" valueType="num">
                                      <p:cBhvr>
                                        <p:cTn id="17" dur="500" fill="hold"/>
                                        <p:tgtEl>
                                          <p:spTgt spid="81"/>
                                        </p:tgtEl>
                                        <p:attrNameLst>
                                          <p:attrName>ppt_w</p:attrName>
                                        </p:attrNameLst>
                                      </p:cBhvr>
                                      <p:tavLst>
                                        <p:tav tm="0">
                                          <p:val>
                                            <p:fltVal val="0"/>
                                          </p:val>
                                        </p:tav>
                                        <p:tav tm="100000">
                                          <p:val>
                                            <p:strVal val="#ppt_w"/>
                                          </p:val>
                                        </p:tav>
                                      </p:tavLst>
                                    </p:anim>
                                    <p:anim calcmode="lin" valueType="num">
                                      <p:cBhvr>
                                        <p:cTn id="18" dur="500" fill="hold"/>
                                        <p:tgtEl>
                                          <p:spTgt spid="81"/>
                                        </p:tgtEl>
                                        <p:attrNameLst>
                                          <p:attrName>ppt_h</p:attrName>
                                        </p:attrNameLst>
                                      </p:cBhvr>
                                      <p:tavLst>
                                        <p:tav tm="0">
                                          <p:val>
                                            <p:fltVal val="0"/>
                                          </p:val>
                                        </p:tav>
                                        <p:tav tm="100000">
                                          <p:val>
                                            <p:strVal val="#ppt_h"/>
                                          </p:val>
                                        </p:tav>
                                      </p:tavLst>
                                    </p:anim>
                                    <p:animEffect transition="in" filter="fade">
                                      <p:cBhvr>
                                        <p:cTn id="19" dur="500"/>
                                        <p:tgtEl>
                                          <p:spTgt spid="81"/>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82"/>
                                        </p:tgtEl>
                                        <p:attrNameLst>
                                          <p:attrName>style.visibility</p:attrName>
                                        </p:attrNameLst>
                                      </p:cBhvr>
                                      <p:to>
                                        <p:strVal val="visible"/>
                                      </p:to>
                                    </p:set>
                                    <p:anim calcmode="lin" valueType="num">
                                      <p:cBhvr>
                                        <p:cTn id="23" dur="500" fill="hold"/>
                                        <p:tgtEl>
                                          <p:spTgt spid="82"/>
                                        </p:tgtEl>
                                        <p:attrNameLst>
                                          <p:attrName>ppt_w</p:attrName>
                                        </p:attrNameLst>
                                      </p:cBhvr>
                                      <p:tavLst>
                                        <p:tav tm="0">
                                          <p:val>
                                            <p:fltVal val="0"/>
                                          </p:val>
                                        </p:tav>
                                        <p:tav tm="100000">
                                          <p:val>
                                            <p:strVal val="#ppt_w"/>
                                          </p:val>
                                        </p:tav>
                                      </p:tavLst>
                                    </p:anim>
                                    <p:anim calcmode="lin" valueType="num">
                                      <p:cBhvr>
                                        <p:cTn id="24" dur="500" fill="hold"/>
                                        <p:tgtEl>
                                          <p:spTgt spid="82"/>
                                        </p:tgtEl>
                                        <p:attrNameLst>
                                          <p:attrName>ppt_h</p:attrName>
                                        </p:attrNameLst>
                                      </p:cBhvr>
                                      <p:tavLst>
                                        <p:tav tm="0">
                                          <p:val>
                                            <p:fltVal val="0"/>
                                          </p:val>
                                        </p:tav>
                                        <p:tav tm="100000">
                                          <p:val>
                                            <p:strVal val="#ppt_h"/>
                                          </p:val>
                                        </p:tav>
                                      </p:tavLst>
                                    </p:anim>
                                    <p:animEffect transition="in" filter="fade">
                                      <p:cBhvr>
                                        <p:cTn id="25" dur="500"/>
                                        <p:tgtEl>
                                          <p:spTgt spid="8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83"/>
                                        </p:tgtEl>
                                        <p:attrNameLst>
                                          <p:attrName>style.visibility</p:attrName>
                                        </p:attrNameLst>
                                      </p:cBhvr>
                                      <p:to>
                                        <p:strVal val="visible"/>
                                      </p:to>
                                    </p:set>
                                    <p:anim calcmode="lin" valueType="num">
                                      <p:cBhvr>
                                        <p:cTn id="28" dur="500" fill="hold"/>
                                        <p:tgtEl>
                                          <p:spTgt spid="83"/>
                                        </p:tgtEl>
                                        <p:attrNameLst>
                                          <p:attrName>ppt_w</p:attrName>
                                        </p:attrNameLst>
                                      </p:cBhvr>
                                      <p:tavLst>
                                        <p:tav tm="0">
                                          <p:val>
                                            <p:fltVal val="0"/>
                                          </p:val>
                                        </p:tav>
                                        <p:tav tm="100000">
                                          <p:val>
                                            <p:strVal val="#ppt_w"/>
                                          </p:val>
                                        </p:tav>
                                      </p:tavLst>
                                    </p:anim>
                                    <p:anim calcmode="lin" valueType="num">
                                      <p:cBhvr>
                                        <p:cTn id="29" dur="500" fill="hold"/>
                                        <p:tgtEl>
                                          <p:spTgt spid="83"/>
                                        </p:tgtEl>
                                        <p:attrNameLst>
                                          <p:attrName>ppt_h</p:attrName>
                                        </p:attrNameLst>
                                      </p:cBhvr>
                                      <p:tavLst>
                                        <p:tav tm="0">
                                          <p:val>
                                            <p:fltVal val="0"/>
                                          </p:val>
                                        </p:tav>
                                        <p:tav tm="100000">
                                          <p:val>
                                            <p:strVal val="#ppt_h"/>
                                          </p:val>
                                        </p:tav>
                                      </p:tavLst>
                                    </p:anim>
                                    <p:animEffect transition="in" filter="fade">
                                      <p:cBhvr>
                                        <p:cTn id="30" dur="500"/>
                                        <p:tgtEl>
                                          <p:spTgt spid="83"/>
                                        </p:tgtEl>
                                      </p:cBhvr>
                                    </p:animEffect>
                                  </p:childTnLst>
                                </p:cTn>
                              </p:par>
                              <p:par>
                                <p:cTn id="31" presetID="53" presetClass="entr" presetSubtype="16" fill="hold" nodeType="withEffect">
                                  <p:stCondLst>
                                    <p:cond delay="0"/>
                                  </p:stCondLst>
                                  <p:childTnLst>
                                    <p:set>
                                      <p:cBhvr>
                                        <p:cTn id="32" dur="1" fill="hold">
                                          <p:stCondLst>
                                            <p:cond delay="0"/>
                                          </p:stCondLst>
                                        </p:cTn>
                                        <p:tgtEl>
                                          <p:spTgt spid="84"/>
                                        </p:tgtEl>
                                        <p:attrNameLst>
                                          <p:attrName>style.visibility</p:attrName>
                                        </p:attrNameLst>
                                      </p:cBhvr>
                                      <p:to>
                                        <p:strVal val="visible"/>
                                      </p:to>
                                    </p:set>
                                    <p:anim calcmode="lin" valueType="num">
                                      <p:cBhvr>
                                        <p:cTn id="33" dur="500" fill="hold"/>
                                        <p:tgtEl>
                                          <p:spTgt spid="84"/>
                                        </p:tgtEl>
                                        <p:attrNameLst>
                                          <p:attrName>ppt_w</p:attrName>
                                        </p:attrNameLst>
                                      </p:cBhvr>
                                      <p:tavLst>
                                        <p:tav tm="0">
                                          <p:val>
                                            <p:fltVal val="0"/>
                                          </p:val>
                                        </p:tav>
                                        <p:tav tm="100000">
                                          <p:val>
                                            <p:strVal val="#ppt_w"/>
                                          </p:val>
                                        </p:tav>
                                      </p:tavLst>
                                    </p:anim>
                                    <p:anim calcmode="lin" valueType="num">
                                      <p:cBhvr>
                                        <p:cTn id="34" dur="500" fill="hold"/>
                                        <p:tgtEl>
                                          <p:spTgt spid="84"/>
                                        </p:tgtEl>
                                        <p:attrNameLst>
                                          <p:attrName>ppt_h</p:attrName>
                                        </p:attrNameLst>
                                      </p:cBhvr>
                                      <p:tavLst>
                                        <p:tav tm="0">
                                          <p:val>
                                            <p:fltVal val="0"/>
                                          </p:val>
                                        </p:tav>
                                        <p:tav tm="100000">
                                          <p:val>
                                            <p:strVal val="#ppt_h"/>
                                          </p:val>
                                        </p:tav>
                                      </p:tavLst>
                                    </p:anim>
                                    <p:animEffect transition="in" filter="fade">
                                      <p:cBhvr>
                                        <p:cTn id="35" dur="500"/>
                                        <p:tgtEl>
                                          <p:spTgt spid="84"/>
                                        </p:tgtEl>
                                      </p:cBhvr>
                                    </p:animEffect>
                                  </p:childTnLst>
                                </p:cTn>
                              </p:par>
                            </p:childTnLst>
                          </p:cTn>
                        </p:par>
                        <p:par>
                          <p:cTn id="36" fill="hold">
                            <p:stCondLst>
                              <p:cond delay="1000"/>
                            </p:stCondLst>
                            <p:childTnLst>
                              <p:par>
                                <p:cTn id="37" presetID="53" presetClass="entr" presetSubtype="16" fill="hold" grpId="0" nodeType="afterEffect">
                                  <p:stCondLst>
                                    <p:cond delay="0"/>
                                  </p:stCondLst>
                                  <p:childTnLst>
                                    <p:set>
                                      <p:cBhvr>
                                        <p:cTn id="38" dur="1" fill="hold">
                                          <p:stCondLst>
                                            <p:cond delay="0"/>
                                          </p:stCondLst>
                                        </p:cTn>
                                        <p:tgtEl>
                                          <p:spTgt spid="85"/>
                                        </p:tgtEl>
                                        <p:attrNameLst>
                                          <p:attrName>style.visibility</p:attrName>
                                        </p:attrNameLst>
                                      </p:cBhvr>
                                      <p:to>
                                        <p:strVal val="visible"/>
                                      </p:to>
                                    </p:set>
                                    <p:anim calcmode="lin" valueType="num">
                                      <p:cBhvr>
                                        <p:cTn id="39" dur="500" fill="hold"/>
                                        <p:tgtEl>
                                          <p:spTgt spid="85"/>
                                        </p:tgtEl>
                                        <p:attrNameLst>
                                          <p:attrName>ppt_w</p:attrName>
                                        </p:attrNameLst>
                                      </p:cBhvr>
                                      <p:tavLst>
                                        <p:tav tm="0">
                                          <p:val>
                                            <p:fltVal val="0"/>
                                          </p:val>
                                        </p:tav>
                                        <p:tav tm="100000">
                                          <p:val>
                                            <p:strVal val="#ppt_w"/>
                                          </p:val>
                                        </p:tav>
                                      </p:tavLst>
                                    </p:anim>
                                    <p:anim calcmode="lin" valueType="num">
                                      <p:cBhvr>
                                        <p:cTn id="40" dur="500" fill="hold"/>
                                        <p:tgtEl>
                                          <p:spTgt spid="85"/>
                                        </p:tgtEl>
                                        <p:attrNameLst>
                                          <p:attrName>ppt_h</p:attrName>
                                        </p:attrNameLst>
                                      </p:cBhvr>
                                      <p:tavLst>
                                        <p:tav tm="0">
                                          <p:val>
                                            <p:fltVal val="0"/>
                                          </p:val>
                                        </p:tav>
                                        <p:tav tm="100000">
                                          <p:val>
                                            <p:strVal val="#ppt_h"/>
                                          </p:val>
                                        </p:tav>
                                      </p:tavLst>
                                    </p:anim>
                                    <p:animEffect transition="in" filter="fade">
                                      <p:cBhvr>
                                        <p:cTn id="41" dur="500"/>
                                        <p:tgtEl>
                                          <p:spTgt spid="85"/>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86"/>
                                        </p:tgtEl>
                                        <p:attrNameLst>
                                          <p:attrName>style.visibility</p:attrName>
                                        </p:attrNameLst>
                                      </p:cBhvr>
                                      <p:to>
                                        <p:strVal val="visible"/>
                                      </p:to>
                                    </p:set>
                                    <p:anim calcmode="lin" valueType="num">
                                      <p:cBhvr>
                                        <p:cTn id="44" dur="500" fill="hold"/>
                                        <p:tgtEl>
                                          <p:spTgt spid="86"/>
                                        </p:tgtEl>
                                        <p:attrNameLst>
                                          <p:attrName>ppt_w</p:attrName>
                                        </p:attrNameLst>
                                      </p:cBhvr>
                                      <p:tavLst>
                                        <p:tav tm="0">
                                          <p:val>
                                            <p:fltVal val="0"/>
                                          </p:val>
                                        </p:tav>
                                        <p:tav tm="100000">
                                          <p:val>
                                            <p:strVal val="#ppt_w"/>
                                          </p:val>
                                        </p:tav>
                                      </p:tavLst>
                                    </p:anim>
                                    <p:anim calcmode="lin" valueType="num">
                                      <p:cBhvr>
                                        <p:cTn id="45" dur="500" fill="hold"/>
                                        <p:tgtEl>
                                          <p:spTgt spid="86"/>
                                        </p:tgtEl>
                                        <p:attrNameLst>
                                          <p:attrName>ppt_h</p:attrName>
                                        </p:attrNameLst>
                                      </p:cBhvr>
                                      <p:tavLst>
                                        <p:tav tm="0">
                                          <p:val>
                                            <p:fltVal val="0"/>
                                          </p:val>
                                        </p:tav>
                                        <p:tav tm="100000">
                                          <p:val>
                                            <p:strVal val="#ppt_h"/>
                                          </p:val>
                                        </p:tav>
                                      </p:tavLst>
                                    </p:anim>
                                    <p:animEffect transition="in" filter="fade">
                                      <p:cBhvr>
                                        <p:cTn id="46" dur="500"/>
                                        <p:tgtEl>
                                          <p:spTgt spid="86"/>
                                        </p:tgtEl>
                                      </p:cBhvr>
                                    </p:animEffect>
                                  </p:childTnLst>
                                </p:cTn>
                              </p:par>
                              <p:par>
                                <p:cTn id="47" presetID="53" presetClass="entr" presetSubtype="16" fill="hold" nodeType="withEffect">
                                  <p:stCondLst>
                                    <p:cond delay="0"/>
                                  </p:stCondLst>
                                  <p:childTnLst>
                                    <p:set>
                                      <p:cBhvr>
                                        <p:cTn id="48" dur="1" fill="hold">
                                          <p:stCondLst>
                                            <p:cond delay="0"/>
                                          </p:stCondLst>
                                        </p:cTn>
                                        <p:tgtEl>
                                          <p:spTgt spid="87"/>
                                        </p:tgtEl>
                                        <p:attrNameLst>
                                          <p:attrName>style.visibility</p:attrName>
                                        </p:attrNameLst>
                                      </p:cBhvr>
                                      <p:to>
                                        <p:strVal val="visible"/>
                                      </p:to>
                                    </p:set>
                                    <p:anim calcmode="lin" valueType="num">
                                      <p:cBhvr>
                                        <p:cTn id="49" dur="500" fill="hold"/>
                                        <p:tgtEl>
                                          <p:spTgt spid="87"/>
                                        </p:tgtEl>
                                        <p:attrNameLst>
                                          <p:attrName>ppt_w</p:attrName>
                                        </p:attrNameLst>
                                      </p:cBhvr>
                                      <p:tavLst>
                                        <p:tav tm="0">
                                          <p:val>
                                            <p:fltVal val="0"/>
                                          </p:val>
                                        </p:tav>
                                        <p:tav tm="100000">
                                          <p:val>
                                            <p:strVal val="#ppt_w"/>
                                          </p:val>
                                        </p:tav>
                                      </p:tavLst>
                                    </p:anim>
                                    <p:anim calcmode="lin" valueType="num">
                                      <p:cBhvr>
                                        <p:cTn id="50" dur="500" fill="hold"/>
                                        <p:tgtEl>
                                          <p:spTgt spid="87"/>
                                        </p:tgtEl>
                                        <p:attrNameLst>
                                          <p:attrName>ppt_h</p:attrName>
                                        </p:attrNameLst>
                                      </p:cBhvr>
                                      <p:tavLst>
                                        <p:tav tm="0">
                                          <p:val>
                                            <p:fltVal val="0"/>
                                          </p:val>
                                        </p:tav>
                                        <p:tav tm="100000">
                                          <p:val>
                                            <p:strVal val="#ppt_h"/>
                                          </p:val>
                                        </p:tav>
                                      </p:tavLst>
                                    </p:anim>
                                    <p:animEffect transition="in" filter="fade">
                                      <p:cBhvr>
                                        <p:cTn id="51" dur="500"/>
                                        <p:tgtEl>
                                          <p:spTgt spid="87"/>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95"/>
                                        </p:tgtEl>
                                        <p:attrNameLst>
                                          <p:attrName>style.visibility</p:attrName>
                                        </p:attrNameLst>
                                      </p:cBhvr>
                                      <p:to>
                                        <p:strVal val="visible"/>
                                      </p:to>
                                    </p:set>
                                    <p:anim calcmode="lin" valueType="num">
                                      <p:cBhvr>
                                        <p:cTn id="56" dur="500" fill="hold"/>
                                        <p:tgtEl>
                                          <p:spTgt spid="95"/>
                                        </p:tgtEl>
                                        <p:attrNameLst>
                                          <p:attrName>ppt_w</p:attrName>
                                        </p:attrNameLst>
                                      </p:cBhvr>
                                      <p:tavLst>
                                        <p:tav tm="0">
                                          <p:val>
                                            <p:fltVal val="0"/>
                                          </p:val>
                                        </p:tav>
                                        <p:tav tm="100000">
                                          <p:val>
                                            <p:strVal val="#ppt_w"/>
                                          </p:val>
                                        </p:tav>
                                      </p:tavLst>
                                    </p:anim>
                                    <p:anim calcmode="lin" valueType="num">
                                      <p:cBhvr>
                                        <p:cTn id="57" dur="500" fill="hold"/>
                                        <p:tgtEl>
                                          <p:spTgt spid="95"/>
                                        </p:tgtEl>
                                        <p:attrNameLst>
                                          <p:attrName>ppt_h</p:attrName>
                                        </p:attrNameLst>
                                      </p:cBhvr>
                                      <p:tavLst>
                                        <p:tav tm="0">
                                          <p:val>
                                            <p:fltVal val="0"/>
                                          </p:val>
                                        </p:tav>
                                        <p:tav tm="100000">
                                          <p:val>
                                            <p:strVal val="#ppt_h"/>
                                          </p:val>
                                        </p:tav>
                                      </p:tavLst>
                                    </p:anim>
                                    <p:animEffect transition="in" filter="fade">
                                      <p:cBhvr>
                                        <p:cTn id="58" dur="500"/>
                                        <p:tgtEl>
                                          <p:spTgt spid="95"/>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anim calcmode="lin" valueType="num">
                                      <p:cBhvr>
                                        <p:cTn id="61" dur="500" fill="hold"/>
                                        <p:tgtEl>
                                          <p:spTgt spid="96"/>
                                        </p:tgtEl>
                                        <p:attrNameLst>
                                          <p:attrName>ppt_w</p:attrName>
                                        </p:attrNameLst>
                                      </p:cBhvr>
                                      <p:tavLst>
                                        <p:tav tm="0">
                                          <p:val>
                                            <p:fltVal val="0"/>
                                          </p:val>
                                        </p:tav>
                                        <p:tav tm="100000">
                                          <p:val>
                                            <p:strVal val="#ppt_w"/>
                                          </p:val>
                                        </p:tav>
                                      </p:tavLst>
                                    </p:anim>
                                    <p:anim calcmode="lin" valueType="num">
                                      <p:cBhvr>
                                        <p:cTn id="62" dur="500" fill="hold"/>
                                        <p:tgtEl>
                                          <p:spTgt spid="96"/>
                                        </p:tgtEl>
                                        <p:attrNameLst>
                                          <p:attrName>ppt_h</p:attrName>
                                        </p:attrNameLst>
                                      </p:cBhvr>
                                      <p:tavLst>
                                        <p:tav tm="0">
                                          <p:val>
                                            <p:fltVal val="0"/>
                                          </p:val>
                                        </p:tav>
                                        <p:tav tm="100000">
                                          <p:val>
                                            <p:strVal val="#ppt_h"/>
                                          </p:val>
                                        </p:tav>
                                      </p:tavLst>
                                    </p:anim>
                                    <p:animEffect transition="in" filter="fade">
                                      <p:cBhvr>
                                        <p:cTn id="63" dur="500"/>
                                        <p:tgtEl>
                                          <p:spTgt spid="96"/>
                                        </p:tgtEl>
                                      </p:cBhvr>
                                    </p:animEffect>
                                  </p:childTnLst>
                                </p:cTn>
                              </p:par>
                              <p:par>
                                <p:cTn id="64" presetID="53" presetClass="entr" presetSubtype="16" fill="hold" nodeType="withEffect">
                                  <p:stCondLst>
                                    <p:cond delay="0"/>
                                  </p:stCondLst>
                                  <p:childTnLst>
                                    <p:set>
                                      <p:cBhvr>
                                        <p:cTn id="65" dur="1" fill="hold">
                                          <p:stCondLst>
                                            <p:cond delay="0"/>
                                          </p:stCondLst>
                                        </p:cTn>
                                        <p:tgtEl>
                                          <p:spTgt spid="97"/>
                                        </p:tgtEl>
                                        <p:attrNameLst>
                                          <p:attrName>style.visibility</p:attrName>
                                        </p:attrNameLst>
                                      </p:cBhvr>
                                      <p:to>
                                        <p:strVal val="visible"/>
                                      </p:to>
                                    </p:set>
                                    <p:anim calcmode="lin" valueType="num">
                                      <p:cBhvr>
                                        <p:cTn id="66" dur="500" fill="hold"/>
                                        <p:tgtEl>
                                          <p:spTgt spid="97"/>
                                        </p:tgtEl>
                                        <p:attrNameLst>
                                          <p:attrName>ppt_w</p:attrName>
                                        </p:attrNameLst>
                                      </p:cBhvr>
                                      <p:tavLst>
                                        <p:tav tm="0">
                                          <p:val>
                                            <p:fltVal val="0"/>
                                          </p:val>
                                        </p:tav>
                                        <p:tav tm="100000">
                                          <p:val>
                                            <p:strVal val="#ppt_w"/>
                                          </p:val>
                                        </p:tav>
                                      </p:tavLst>
                                    </p:anim>
                                    <p:anim calcmode="lin" valueType="num">
                                      <p:cBhvr>
                                        <p:cTn id="67" dur="500" fill="hold"/>
                                        <p:tgtEl>
                                          <p:spTgt spid="97"/>
                                        </p:tgtEl>
                                        <p:attrNameLst>
                                          <p:attrName>ppt_h</p:attrName>
                                        </p:attrNameLst>
                                      </p:cBhvr>
                                      <p:tavLst>
                                        <p:tav tm="0">
                                          <p:val>
                                            <p:fltVal val="0"/>
                                          </p:val>
                                        </p:tav>
                                        <p:tav tm="100000">
                                          <p:val>
                                            <p:strVal val="#ppt_h"/>
                                          </p:val>
                                        </p:tav>
                                      </p:tavLst>
                                    </p:anim>
                                    <p:animEffect transition="in" filter="fade">
                                      <p:cBhvr>
                                        <p:cTn id="68" dur="500"/>
                                        <p:tgtEl>
                                          <p:spTgt spid="97"/>
                                        </p:tgtEl>
                                      </p:cBhvr>
                                    </p:animEffect>
                                  </p:childTnLst>
                                </p:cTn>
                              </p:par>
                            </p:childTnLst>
                          </p:cTn>
                        </p:par>
                        <p:par>
                          <p:cTn id="69" fill="hold">
                            <p:stCondLst>
                              <p:cond delay="500"/>
                            </p:stCondLst>
                            <p:childTnLst>
                              <p:par>
                                <p:cTn id="70" presetID="53" presetClass="entr" presetSubtype="16" fill="hold" grpId="0" nodeType="afterEffect">
                                  <p:stCondLst>
                                    <p:cond delay="0"/>
                                  </p:stCondLst>
                                  <p:childTnLst>
                                    <p:set>
                                      <p:cBhvr>
                                        <p:cTn id="71" dur="1" fill="hold">
                                          <p:stCondLst>
                                            <p:cond delay="0"/>
                                          </p:stCondLst>
                                        </p:cTn>
                                        <p:tgtEl>
                                          <p:spTgt spid="98"/>
                                        </p:tgtEl>
                                        <p:attrNameLst>
                                          <p:attrName>style.visibility</p:attrName>
                                        </p:attrNameLst>
                                      </p:cBhvr>
                                      <p:to>
                                        <p:strVal val="visible"/>
                                      </p:to>
                                    </p:set>
                                    <p:anim calcmode="lin" valueType="num">
                                      <p:cBhvr>
                                        <p:cTn id="72" dur="500" fill="hold"/>
                                        <p:tgtEl>
                                          <p:spTgt spid="98"/>
                                        </p:tgtEl>
                                        <p:attrNameLst>
                                          <p:attrName>ppt_w</p:attrName>
                                        </p:attrNameLst>
                                      </p:cBhvr>
                                      <p:tavLst>
                                        <p:tav tm="0">
                                          <p:val>
                                            <p:fltVal val="0"/>
                                          </p:val>
                                        </p:tav>
                                        <p:tav tm="100000">
                                          <p:val>
                                            <p:strVal val="#ppt_w"/>
                                          </p:val>
                                        </p:tav>
                                      </p:tavLst>
                                    </p:anim>
                                    <p:anim calcmode="lin" valueType="num">
                                      <p:cBhvr>
                                        <p:cTn id="73" dur="500" fill="hold"/>
                                        <p:tgtEl>
                                          <p:spTgt spid="98"/>
                                        </p:tgtEl>
                                        <p:attrNameLst>
                                          <p:attrName>ppt_h</p:attrName>
                                        </p:attrNameLst>
                                      </p:cBhvr>
                                      <p:tavLst>
                                        <p:tav tm="0">
                                          <p:val>
                                            <p:fltVal val="0"/>
                                          </p:val>
                                        </p:tav>
                                        <p:tav tm="100000">
                                          <p:val>
                                            <p:strVal val="#ppt_h"/>
                                          </p:val>
                                        </p:tav>
                                      </p:tavLst>
                                    </p:anim>
                                    <p:animEffect transition="in" filter="fade">
                                      <p:cBhvr>
                                        <p:cTn id="74" dur="500"/>
                                        <p:tgtEl>
                                          <p:spTgt spid="98"/>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99"/>
                                        </p:tgtEl>
                                        <p:attrNameLst>
                                          <p:attrName>style.visibility</p:attrName>
                                        </p:attrNameLst>
                                      </p:cBhvr>
                                      <p:to>
                                        <p:strVal val="visible"/>
                                      </p:to>
                                    </p:set>
                                    <p:anim calcmode="lin" valueType="num">
                                      <p:cBhvr>
                                        <p:cTn id="77" dur="500" fill="hold"/>
                                        <p:tgtEl>
                                          <p:spTgt spid="99"/>
                                        </p:tgtEl>
                                        <p:attrNameLst>
                                          <p:attrName>ppt_w</p:attrName>
                                        </p:attrNameLst>
                                      </p:cBhvr>
                                      <p:tavLst>
                                        <p:tav tm="0">
                                          <p:val>
                                            <p:fltVal val="0"/>
                                          </p:val>
                                        </p:tav>
                                        <p:tav tm="100000">
                                          <p:val>
                                            <p:strVal val="#ppt_w"/>
                                          </p:val>
                                        </p:tav>
                                      </p:tavLst>
                                    </p:anim>
                                    <p:anim calcmode="lin" valueType="num">
                                      <p:cBhvr>
                                        <p:cTn id="78" dur="500" fill="hold"/>
                                        <p:tgtEl>
                                          <p:spTgt spid="99"/>
                                        </p:tgtEl>
                                        <p:attrNameLst>
                                          <p:attrName>ppt_h</p:attrName>
                                        </p:attrNameLst>
                                      </p:cBhvr>
                                      <p:tavLst>
                                        <p:tav tm="0">
                                          <p:val>
                                            <p:fltVal val="0"/>
                                          </p:val>
                                        </p:tav>
                                        <p:tav tm="100000">
                                          <p:val>
                                            <p:strVal val="#ppt_h"/>
                                          </p:val>
                                        </p:tav>
                                      </p:tavLst>
                                    </p:anim>
                                    <p:animEffect transition="in" filter="fade">
                                      <p:cBhvr>
                                        <p:cTn id="79" dur="500"/>
                                        <p:tgtEl>
                                          <p:spTgt spid="99"/>
                                        </p:tgtEl>
                                      </p:cBhvr>
                                    </p:animEffect>
                                  </p:childTnLst>
                                </p:cTn>
                              </p:par>
                              <p:par>
                                <p:cTn id="80" presetID="53" presetClass="entr" presetSubtype="16" fill="hold" nodeType="withEffect">
                                  <p:stCondLst>
                                    <p:cond delay="0"/>
                                  </p:stCondLst>
                                  <p:childTnLst>
                                    <p:set>
                                      <p:cBhvr>
                                        <p:cTn id="81" dur="1" fill="hold">
                                          <p:stCondLst>
                                            <p:cond delay="0"/>
                                          </p:stCondLst>
                                        </p:cTn>
                                        <p:tgtEl>
                                          <p:spTgt spid="100"/>
                                        </p:tgtEl>
                                        <p:attrNameLst>
                                          <p:attrName>style.visibility</p:attrName>
                                        </p:attrNameLst>
                                      </p:cBhvr>
                                      <p:to>
                                        <p:strVal val="visible"/>
                                      </p:to>
                                    </p:set>
                                    <p:anim calcmode="lin" valueType="num">
                                      <p:cBhvr>
                                        <p:cTn id="82" dur="500" fill="hold"/>
                                        <p:tgtEl>
                                          <p:spTgt spid="100"/>
                                        </p:tgtEl>
                                        <p:attrNameLst>
                                          <p:attrName>ppt_w</p:attrName>
                                        </p:attrNameLst>
                                      </p:cBhvr>
                                      <p:tavLst>
                                        <p:tav tm="0">
                                          <p:val>
                                            <p:fltVal val="0"/>
                                          </p:val>
                                        </p:tav>
                                        <p:tav tm="100000">
                                          <p:val>
                                            <p:strVal val="#ppt_w"/>
                                          </p:val>
                                        </p:tav>
                                      </p:tavLst>
                                    </p:anim>
                                    <p:anim calcmode="lin" valueType="num">
                                      <p:cBhvr>
                                        <p:cTn id="83" dur="500" fill="hold"/>
                                        <p:tgtEl>
                                          <p:spTgt spid="100"/>
                                        </p:tgtEl>
                                        <p:attrNameLst>
                                          <p:attrName>ppt_h</p:attrName>
                                        </p:attrNameLst>
                                      </p:cBhvr>
                                      <p:tavLst>
                                        <p:tav tm="0">
                                          <p:val>
                                            <p:fltVal val="0"/>
                                          </p:val>
                                        </p:tav>
                                        <p:tav tm="100000">
                                          <p:val>
                                            <p:strVal val="#ppt_h"/>
                                          </p:val>
                                        </p:tav>
                                      </p:tavLst>
                                    </p:anim>
                                    <p:animEffect transition="in" filter="fade">
                                      <p:cBhvr>
                                        <p:cTn id="84" dur="500"/>
                                        <p:tgtEl>
                                          <p:spTgt spid="100"/>
                                        </p:tgtEl>
                                      </p:cBhvr>
                                    </p:animEffect>
                                  </p:childTnLst>
                                </p:cTn>
                              </p:par>
                            </p:childTnLst>
                          </p:cTn>
                        </p:par>
                        <p:par>
                          <p:cTn id="85" fill="hold">
                            <p:stCondLst>
                              <p:cond delay="1000"/>
                            </p:stCondLst>
                            <p:childTnLst>
                              <p:par>
                                <p:cTn id="86" presetID="53" presetClass="entr" presetSubtype="16" fill="hold" grpId="0" nodeType="afterEffect">
                                  <p:stCondLst>
                                    <p:cond delay="0"/>
                                  </p:stCondLst>
                                  <p:childTnLst>
                                    <p:set>
                                      <p:cBhvr>
                                        <p:cTn id="87" dur="1" fill="hold">
                                          <p:stCondLst>
                                            <p:cond delay="0"/>
                                          </p:stCondLst>
                                        </p:cTn>
                                        <p:tgtEl>
                                          <p:spTgt spid="101"/>
                                        </p:tgtEl>
                                        <p:attrNameLst>
                                          <p:attrName>style.visibility</p:attrName>
                                        </p:attrNameLst>
                                      </p:cBhvr>
                                      <p:to>
                                        <p:strVal val="visible"/>
                                      </p:to>
                                    </p:set>
                                    <p:anim calcmode="lin" valueType="num">
                                      <p:cBhvr>
                                        <p:cTn id="88" dur="500" fill="hold"/>
                                        <p:tgtEl>
                                          <p:spTgt spid="101"/>
                                        </p:tgtEl>
                                        <p:attrNameLst>
                                          <p:attrName>ppt_w</p:attrName>
                                        </p:attrNameLst>
                                      </p:cBhvr>
                                      <p:tavLst>
                                        <p:tav tm="0">
                                          <p:val>
                                            <p:fltVal val="0"/>
                                          </p:val>
                                        </p:tav>
                                        <p:tav tm="100000">
                                          <p:val>
                                            <p:strVal val="#ppt_w"/>
                                          </p:val>
                                        </p:tav>
                                      </p:tavLst>
                                    </p:anim>
                                    <p:anim calcmode="lin" valueType="num">
                                      <p:cBhvr>
                                        <p:cTn id="89" dur="500" fill="hold"/>
                                        <p:tgtEl>
                                          <p:spTgt spid="101"/>
                                        </p:tgtEl>
                                        <p:attrNameLst>
                                          <p:attrName>ppt_h</p:attrName>
                                        </p:attrNameLst>
                                      </p:cBhvr>
                                      <p:tavLst>
                                        <p:tav tm="0">
                                          <p:val>
                                            <p:fltVal val="0"/>
                                          </p:val>
                                        </p:tav>
                                        <p:tav tm="100000">
                                          <p:val>
                                            <p:strVal val="#ppt_h"/>
                                          </p:val>
                                        </p:tav>
                                      </p:tavLst>
                                    </p:anim>
                                    <p:animEffect transition="in" filter="fade">
                                      <p:cBhvr>
                                        <p:cTn id="90" dur="500"/>
                                        <p:tgtEl>
                                          <p:spTgt spid="101"/>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102"/>
                                        </p:tgtEl>
                                        <p:attrNameLst>
                                          <p:attrName>style.visibility</p:attrName>
                                        </p:attrNameLst>
                                      </p:cBhvr>
                                      <p:to>
                                        <p:strVal val="visible"/>
                                      </p:to>
                                    </p:set>
                                    <p:anim calcmode="lin" valueType="num">
                                      <p:cBhvr>
                                        <p:cTn id="93" dur="500" fill="hold"/>
                                        <p:tgtEl>
                                          <p:spTgt spid="102"/>
                                        </p:tgtEl>
                                        <p:attrNameLst>
                                          <p:attrName>ppt_w</p:attrName>
                                        </p:attrNameLst>
                                      </p:cBhvr>
                                      <p:tavLst>
                                        <p:tav tm="0">
                                          <p:val>
                                            <p:fltVal val="0"/>
                                          </p:val>
                                        </p:tav>
                                        <p:tav tm="100000">
                                          <p:val>
                                            <p:strVal val="#ppt_w"/>
                                          </p:val>
                                        </p:tav>
                                      </p:tavLst>
                                    </p:anim>
                                    <p:anim calcmode="lin" valueType="num">
                                      <p:cBhvr>
                                        <p:cTn id="94" dur="500" fill="hold"/>
                                        <p:tgtEl>
                                          <p:spTgt spid="102"/>
                                        </p:tgtEl>
                                        <p:attrNameLst>
                                          <p:attrName>ppt_h</p:attrName>
                                        </p:attrNameLst>
                                      </p:cBhvr>
                                      <p:tavLst>
                                        <p:tav tm="0">
                                          <p:val>
                                            <p:fltVal val="0"/>
                                          </p:val>
                                        </p:tav>
                                        <p:tav tm="100000">
                                          <p:val>
                                            <p:strVal val="#ppt_h"/>
                                          </p:val>
                                        </p:tav>
                                      </p:tavLst>
                                    </p:anim>
                                    <p:animEffect transition="in" filter="fade">
                                      <p:cBhvr>
                                        <p:cTn id="95" dur="500"/>
                                        <p:tgtEl>
                                          <p:spTgt spid="102"/>
                                        </p:tgtEl>
                                      </p:cBhvr>
                                    </p:animEffect>
                                  </p:childTnLst>
                                </p:cTn>
                              </p:par>
                              <p:par>
                                <p:cTn id="96" presetID="53" presetClass="entr" presetSubtype="16" fill="hold" nodeType="withEffect">
                                  <p:stCondLst>
                                    <p:cond delay="0"/>
                                  </p:stCondLst>
                                  <p:childTnLst>
                                    <p:set>
                                      <p:cBhvr>
                                        <p:cTn id="97" dur="1" fill="hold">
                                          <p:stCondLst>
                                            <p:cond delay="0"/>
                                          </p:stCondLst>
                                        </p:cTn>
                                        <p:tgtEl>
                                          <p:spTgt spid="103"/>
                                        </p:tgtEl>
                                        <p:attrNameLst>
                                          <p:attrName>style.visibility</p:attrName>
                                        </p:attrNameLst>
                                      </p:cBhvr>
                                      <p:to>
                                        <p:strVal val="visible"/>
                                      </p:to>
                                    </p:set>
                                    <p:anim calcmode="lin" valueType="num">
                                      <p:cBhvr>
                                        <p:cTn id="98" dur="500" fill="hold"/>
                                        <p:tgtEl>
                                          <p:spTgt spid="103"/>
                                        </p:tgtEl>
                                        <p:attrNameLst>
                                          <p:attrName>ppt_w</p:attrName>
                                        </p:attrNameLst>
                                      </p:cBhvr>
                                      <p:tavLst>
                                        <p:tav tm="0">
                                          <p:val>
                                            <p:fltVal val="0"/>
                                          </p:val>
                                        </p:tav>
                                        <p:tav tm="100000">
                                          <p:val>
                                            <p:strVal val="#ppt_w"/>
                                          </p:val>
                                        </p:tav>
                                      </p:tavLst>
                                    </p:anim>
                                    <p:anim calcmode="lin" valueType="num">
                                      <p:cBhvr>
                                        <p:cTn id="99" dur="500" fill="hold"/>
                                        <p:tgtEl>
                                          <p:spTgt spid="103"/>
                                        </p:tgtEl>
                                        <p:attrNameLst>
                                          <p:attrName>ppt_h</p:attrName>
                                        </p:attrNameLst>
                                      </p:cBhvr>
                                      <p:tavLst>
                                        <p:tav tm="0">
                                          <p:val>
                                            <p:fltVal val="0"/>
                                          </p:val>
                                        </p:tav>
                                        <p:tav tm="100000">
                                          <p:val>
                                            <p:strVal val="#ppt_h"/>
                                          </p:val>
                                        </p:tav>
                                      </p:tavLst>
                                    </p:anim>
                                    <p:animEffect transition="in" filter="fade">
                                      <p:cBhvr>
                                        <p:cTn id="100"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2" grpId="0"/>
      <p:bldP spid="83" grpId="0"/>
      <p:bldP spid="85" grpId="0"/>
      <p:bldP spid="86" grpId="0"/>
      <p:bldP spid="95" grpId="0"/>
      <p:bldP spid="96" grpId="0"/>
      <p:bldP spid="98" grpId="0"/>
      <p:bldP spid="99" grpId="0"/>
      <p:bldP spid="101" grpId="0"/>
      <p:bldP spid="10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9" name="Group 8"/>
          <p:cNvGrpSpPr/>
          <p:nvPr/>
        </p:nvGrpSpPr>
        <p:grpSpPr bwMode="auto">
          <a:xfrm>
            <a:off x="5580112" y="6143644"/>
            <a:ext cx="1943100" cy="525791"/>
            <a:chOff x="1474" y="3702"/>
            <a:chExt cx="952" cy="499"/>
          </a:xfrm>
        </p:grpSpPr>
        <p:sp>
          <p:nvSpPr>
            <p:cNvPr id="10" name="AutoShape 9">
              <a:hlinkClick r:id="" action="ppaction://noaction"/>
            </p:cNvPr>
            <p:cNvSpPr>
              <a:spLocks noChangeArrowheads="1"/>
            </p:cNvSpPr>
            <p:nvPr/>
          </p:nvSpPr>
          <p:spPr bwMode="auto">
            <a:xfrm>
              <a:off x="1474" y="3702"/>
              <a:ext cx="907" cy="499"/>
            </a:xfrm>
            <a:prstGeom prst="actionButtonBlank">
              <a:avLst/>
            </a:prstGeom>
            <a:solidFill>
              <a:srgbClr val="DEEC22"/>
            </a:solidFill>
            <a:ln w="9525">
              <a:solidFill>
                <a:schemeClr val="hlink"/>
              </a:solidFill>
              <a:miter lim="800000"/>
            </a:ln>
          </p:spPr>
          <p:txBody>
            <a:bodyPr wrap="none" anchor="ctr"/>
            <a:lstStyle/>
            <a:p>
              <a:pPr algn="ctr"/>
              <a:endParaRPr lang="zh-CN" altLang="en-US" sz="1800">
                <a:solidFill>
                  <a:srgbClr val="FF0000"/>
                </a:solidFill>
                <a:latin typeface="Arial" panose="020B0604020202020204" pitchFamily="34" charset="0"/>
              </a:endParaRPr>
            </a:p>
          </p:txBody>
        </p:sp>
        <p:sp>
          <p:nvSpPr>
            <p:cNvPr id="11" name="Text Box 10">
              <a:hlinkClick r:id="rId2" action="ppaction://hlinksldjump"/>
            </p:cNvPr>
            <p:cNvSpPr txBox="1">
              <a:spLocks noChangeArrowheads="1"/>
            </p:cNvSpPr>
            <p:nvPr/>
          </p:nvSpPr>
          <p:spPr bwMode="auto">
            <a:xfrm>
              <a:off x="1474" y="3702"/>
              <a:ext cx="952" cy="4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zh-CN" altLang="en-US" sz="2800" dirty="0">
                  <a:solidFill>
                    <a:schemeClr val="tx1"/>
                  </a:solidFill>
                  <a:latin typeface="华文楷体" panose="02010600040101010101" pitchFamily="2" charset="-122"/>
                  <a:ea typeface="华文楷体" panose="02010600040101010101" pitchFamily="2" charset="-122"/>
                </a:rPr>
                <a:t>返回作业</a:t>
              </a:r>
              <a:r>
                <a:rPr lang="en-US" altLang="zh-CN" sz="2800" dirty="0">
                  <a:solidFill>
                    <a:schemeClr val="tx1"/>
                  </a:solidFill>
                  <a:latin typeface="华文楷体" panose="02010600040101010101" pitchFamily="2" charset="-122"/>
                  <a:ea typeface="华文楷体" panose="02010600040101010101" pitchFamily="2" charset="-122"/>
                </a:rPr>
                <a:t>2</a:t>
              </a:r>
            </a:p>
          </p:txBody>
        </p:sp>
      </p:grpSp>
      <p:grpSp>
        <p:nvGrpSpPr>
          <p:cNvPr id="16" name="Group 42"/>
          <p:cNvGrpSpPr/>
          <p:nvPr/>
        </p:nvGrpSpPr>
        <p:grpSpPr bwMode="auto">
          <a:xfrm>
            <a:off x="7594600" y="0"/>
            <a:ext cx="1296988" cy="1296988"/>
            <a:chOff x="4784" y="0"/>
            <a:chExt cx="817" cy="817"/>
          </a:xfrm>
        </p:grpSpPr>
        <p:pic>
          <p:nvPicPr>
            <p:cNvPr id="17" name="Picture 7" descr="Golden"/>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84" y="0"/>
              <a:ext cx="817" cy="8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WordArt 44"/>
            <p:cNvSpPr>
              <a:spLocks noChangeArrowheads="1" noChangeShapeType="1" noTextEdit="1"/>
            </p:cNvSpPr>
            <p:nvPr/>
          </p:nvSpPr>
          <p:spPr bwMode="auto">
            <a:xfrm>
              <a:off x="4830" y="300"/>
              <a:ext cx="723" cy="272"/>
            </a:xfrm>
            <a:prstGeom prst="rect">
              <a:avLst/>
            </a:prstGeom>
          </p:spPr>
          <p:txBody>
            <a:bodyPr spcFirstLastPara="1" wrap="none" fromWordArt="1">
              <a:prstTxWarp prst="textArchUp">
                <a:avLst>
                  <a:gd name="adj" fmla="val 10800004"/>
                </a:avLst>
              </a:prstTxWarp>
            </a:bodyPr>
            <a:lstStyle/>
            <a:p>
              <a:pPr algn="ctr"/>
              <a:r>
                <a:rPr lang="zh-CN" altLang="en-US" sz="3600" kern="10">
                  <a:ln w="9525">
                    <a:solidFill>
                      <a:srgbClr val="000000"/>
                    </a:solidFill>
                    <a:round/>
                  </a:ln>
                  <a:solidFill>
                    <a:srgbClr val="000000"/>
                  </a:solidFill>
                  <a:latin typeface="宋体" panose="02010600030101010101" pitchFamily="2" charset="-122"/>
                  <a:ea typeface="宋体" panose="02010600030101010101" pitchFamily="2" charset="-122"/>
                </a:rPr>
                <a:t>基础巩固</a:t>
              </a:r>
            </a:p>
          </p:txBody>
        </p:sp>
      </p:grpSp>
      <p:sp>
        <p:nvSpPr>
          <p:cNvPr id="45" name="Text Box 3"/>
          <p:cNvSpPr txBox="1">
            <a:spLocks noChangeArrowheads="1"/>
          </p:cNvSpPr>
          <p:nvPr/>
        </p:nvSpPr>
        <p:spPr bwMode="auto">
          <a:xfrm>
            <a:off x="-36512" y="548680"/>
            <a:ext cx="7200900"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ltLang="zh-CN" sz="3200" dirty="0">
                <a:solidFill>
                  <a:schemeClr val="tx1">
                    <a:lumMod val="95000"/>
                    <a:lumOff val="5000"/>
                  </a:schemeClr>
                </a:solidFill>
                <a:latin typeface="+mn-ea"/>
                <a:ea typeface="+mn-ea"/>
              </a:rPr>
              <a:t>3.</a:t>
            </a:r>
            <a:r>
              <a:rPr lang="zh-CN" sz="3200" dirty="0" smtClean="0">
                <a:solidFill>
                  <a:srgbClr val="FF3399"/>
                </a:solidFill>
                <a:latin typeface="+mn-ea"/>
                <a:ea typeface="+mn-ea"/>
              </a:rPr>
              <a:t>（</a:t>
            </a:r>
            <a:r>
              <a:rPr lang="zh-CN" altLang="en-US" sz="3200" dirty="0" smtClean="0">
                <a:solidFill>
                  <a:srgbClr val="FF3399"/>
                </a:solidFill>
                <a:latin typeface="+mn-ea"/>
                <a:ea typeface="+mn-ea"/>
              </a:rPr>
              <a:t>难点</a:t>
            </a:r>
            <a:r>
              <a:rPr lang="zh-CN" sz="3200" dirty="0" smtClean="0">
                <a:solidFill>
                  <a:srgbClr val="FF3399"/>
                </a:solidFill>
                <a:latin typeface="+mn-ea"/>
                <a:ea typeface="+mn-ea"/>
              </a:rPr>
              <a:t>题）</a:t>
            </a:r>
            <a:r>
              <a:rPr lang="zh-CN" altLang="en-US" sz="3200" dirty="0">
                <a:solidFill>
                  <a:schemeClr val="tx1">
                    <a:lumMod val="95000"/>
                    <a:lumOff val="5000"/>
                  </a:schemeClr>
                </a:solidFill>
                <a:latin typeface="+mn-ea"/>
                <a:ea typeface="+mn-ea"/>
              </a:rPr>
              <a:t>精挑细</a:t>
            </a:r>
            <a:r>
              <a:rPr lang="zh-CN" altLang="en-US" sz="3200" dirty="0" smtClean="0">
                <a:solidFill>
                  <a:schemeClr val="tx1">
                    <a:lumMod val="95000"/>
                    <a:lumOff val="5000"/>
                  </a:schemeClr>
                </a:solidFill>
                <a:latin typeface="+mn-ea"/>
                <a:ea typeface="+mn-ea"/>
              </a:rPr>
              <a:t>选</a:t>
            </a:r>
            <a:r>
              <a:rPr lang="zh-CN" sz="3200" dirty="0" smtClean="0">
                <a:solidFill>
                  <a:schemeClr val="tx1">
                    <a:lumMod val="95000"/>
                    <a:lumOff val="5000"/>
                  </a:schemeClr>
                </a:solidFill>
                <a:latin typeface="+mn-ea"/>
                <a:ea typeface="+mn-ea"/>
              </a:rPr>
              <a:t>。</a:t>
            </a:r>
            <a:endParaRPr lang="zh-CN" sz="3200" dirty="0">
              <a:solidFill>
                <a:schemeClr val="tx1">
                  <a:lumMod val="95000"/>
                  <a:lumOff val="5000"/>
                </a:schemeClr>
              </a:solidFill>
              <a:latin typeface="+mn-ea"/>
              <a:ea typeface="+mn-ea"/>
            </a:endParaRPr>
          </a:p>
        </p:txBody>
      </p:sp>
      <p:sp>
        <p:nvSpPr>
          <p:cNvPr id="46" name="Text Box 4"/>
          <p:cNvSpPr txBox="1">
            <a:spLocks noChangeArrowheads="1"/>
          </p:cNvSpPr>
          <p:nvPr/>
        </p:nvSpPr>
        <p:spPr bwMode="auto">
          <a:xfrm>
            <a:off x="-36512" y="1139260"/>
            <a:ext cx="8928100"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en-US" altLang="zh-CN" sz="3200" dirty="0">
                <a:solidFill>
                  <a:schemeClr val="tx1">
                    <a:lumMod val="95000"/>
                    <a:lumOff val="5000"/>
                  </a:schemeClr>
                </a:solidFill>
                <a:latin typeface="+mn-ea"/>
                <a:ea typeface="+mn-ea"/>
              </a:rPr>
              <a:t>(1)</a:t>
            </a:r>
            <a:r>
              <a:rPr lang="zh-CN" altLang="en-US" sz="3200" dirty="0">
                <a:solidFill>
                  <a:schemeClr val="tx1">
                    <a:lumMod val="95000"/>
                    <a:lumOff val="5000"/>
                  </a:schemeClr>
                </a:solidFill>
                <a:latin typeface="+mn-ea"/>
                <a:ea typeface="+mn-ea"/>
              </a:rPr>
              <a:t>在下面的分数中</a:t>
            </a:r>
            <a:r>
              <a:rPr lang="en-US" altLang="zh-CN" sz="3200" dirty="0">
                <a:solidFill>
                  <a:schemeClr val="tx1">
                    <a:lumMod val="95000"/>
                    <a:lumOff val="5000"/>
                  </a:schemeClr>
                </a:solidFill>
                <a:latin typeface="+mn-ea"/>
                <a:ea typeface="+mn-ea"/>
              </a:rPr>
              <a:t>,(</a:t>
            </a:r>
            <a:r>
              <a:rPr lang="zh-CN" altLang="en-US" sz="3200" dirty="0">
                <a:solidFill>
                  <a:schemeClr val="tx1">
                    <a:lumMod val="95000"/>
                    <a:lumOff val="5000"/>
                  </a:schemeClr>
                </a:solidFill>
                <a:latin typeface="+mn-ea"/>
                <a:ea typeface="+mn-ea"/>
              </a:rPr>
              <a:t>　　</a:t>
            </a:r>
            <a:r>
              <a:rPr lang="en-US" altLang="zh-CN" sz="3200" dirty="0">
                <a:solidFill>
                  <a:schemeClr val="tx1">
                    <a:lumMod val="95000"/>
                    <a:lumOff val="5000"/>
                  </a:schemeClr>
                </a:solidFill>
                <a:latin typeface="+mn-ea"/>
                <a:ea typeface="+mn-ea"/>
              </a:rPr>
              <a:t>)</a:t>
            </a:r>
            <a:r>
              <a:rPr lang="zh-CN" altLang="en-US" sz="3200" dirty="0">
                <a:solidFill>
                  <a:schemeClr val="tx1">
                    <a:lumMod val="95000"/>
                    <a:lumOff val="5000"/>
                  </a:schemeClr>
                </a:solidFill>
                <a:latin typeface="+mn-ea"/>
                <a:ea typeface="+mn-ea"/>
              </a:rPr>
              <a:t>不是最简分数。</a:t>
            </a:r>
            <a:endParaRPr lang="zh-CN" sz="3200" dirty="0">
              <a:solidFill>
                <a:schemeClr val="tx1">
                  <a:lumMod val="95000"/>
                  <a:lumOff val="5000"/>
                </a:schemeClr>
              </a:solidFill>
              <a:latin typeface="+mn-ea"/>
              <a:ea typeface="+mn-ea"/>
            </a:endParaRPr>
          </a:p>
        </p:txBody>
      </p:sp>
      <p:sp>
        <p:nvSpPr>
          <p:cNvPr id="47" name="Text Box 5"/>
          <p:cNvSpPr txBox="1">
            <a:spLocks noChangeArrowheads="1"/>
          </p:cNvSpPr>
          <p:nvPr/>
        </p:nvSpPr>
        <p:spPr bwMode="auto">
          <a:xfrm>
            <a:off x="4139877" y="1064930"/>
            <a:ext cx="792163" cy="7078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4000" dirty="0" smtClean="0">
                <a:solidFill>
                  <a:srgbClr val="FF0000"/>
                </a:solidFill>
                <a:latin typeface="+mn-lt"/>
                <a:ea typeface="黑体" panose="02010609060101010101" pitchFamily="49" charset="-122"/>
              </a:rPr>
              <a:t>A</a:t>
            </a:r>
            <a:endParaRPr lang="en-US" sz="4000" dirty="0">
              <a:solidFill>
                <a:srgbClr val="FF0000"/>
              </a:solidFill>
              <a:latin typeface="+mn-lt"/>
              <a:ea typeface="黑体" panose="02010609060101010101" pitchFamily="49" charset="-122"/>
            </a:endParaRPr>
          </a:p>
        </p:txBody>
      </p:sp>
      <p:sp>
        <p:nvSpPr>
          <p:cNvPr id="48" name="Text Box 6"/>
          <p:cNvSpPr txBox="1">
            <a:spLocks noChangeArrowheads="1"/>
          </p:cNvSpPr>
          <p:nvPr/>
        </p:nvSpPr>
        <p:spPr bwMode="auto">
          <a:xfrm>
            <a:off x="899592" y="1980146"/>
            <a:ext cx="664580"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en-US" altLang="zh-CN" sz="3200" dirty="0" smtClean="0">
                <a:solidFill>
                  <a:schemeClr val="tx1">
                    <a:lumMod val="95000"/>
                    <a:lumOff val="5000"/>
                  </a:schemeClr>
                </a:solidFill>
              </a:rPr>
              <a:t>A.</a:t>
            </a:r>
          </a:p>
        </p:txBody>
      </p:sp>
      <p:sp>
        <p:nvSpPr>
          <p:cNvPr id="49" name="TextBox 48"/>
          <p:cNvSpPr txBox="1"/>
          <p:nvPr/>
        </p:nvSpPr>
        <p:spPr>
          <a:xfrm>
            <a:off x="1458640" y="1772816"/>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3</a:t>
            </a:r>
            <a:endParaRPr lang="zh-CN" altLang="en-US" sz="3200" dirty="0">
              <a:solidFill>
                <a:schemeClr val="tx1">
                  <a:lumMod val="95000"/>
                  <a:lumOff val="5000"/>
                </a:schemeClr>
              </a:solidFill>
              <a:ea typeface="楷体_GB2312"/>
            </a:endParaRPr>
          </a:p>
        </p:txBody>
      </p:sp>
      <p:sp>
        <p:nvSpPr>
          <p:cNvPr id="50" name="TextBox 49"/>
          <p:cNvSpPr txBox="1"/>
          <p:nvPr/>
        </p:nvSpPr>
        <p:spPr>
          <a:xfrm>
            <a:off x="1378265" y="2196153"/>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21</a:t>
            </a:r>
            <a:endParaRPr lang="zh-CN" altLang="en-US" sz="3200" dirty="0">
              <a:solidFill>
                <a:schemeClr val="tx1">
                  <a:lumMod val="95000"/>
                  <a:lumOff val="5000"/>
                </a:schemeClr>
              </a:solidFill>
              <a:ea typeface="楷体_GB2312"/>
            </a:endParaRPr>
          </a:p>
        </p:txBody>
      </p:sp>
      <p:cxnSp>
        <p:nvCxnSpPr>
          <p:cNvPr id="51" name="直接连接符 50"/>
          <p:cNvCxnSpPr/>
          <p:nvPr/>
        </p:nvCxnSpPr>
        <p:spPr>
          <a:xfrm>
            <a:off x="1458640" y="2276872"/>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2" name="Text Box 6"/>
          <p:cNvSpPr txBox="1">
            <a:spLocks noChangeArrowheads="1"/>
          </p:cNvSpPr>
          <p:nvPr/>
        </p:nvSpPr>
        <p:spPr bwMode="auto">
          <a:xfrm>
            <a:off x="3275856" y="1980146"/>
            <a:ext cx="664580"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en-US" altLang="zh-CN" sz="3200" dirty="0" smtClean="0">
                <a:solidFill>
                  <a:schemeClr val="tx1">
                    <a:lumMod val="95000"/>
                    <a:lumOff val="5000"/>
                  </a:schemeClr>
                </a:solidFill>
              </a:rPr>
              <a:t>B.</a:t>
            </a:r>
          </a:p>
        </p:txBody>
      </p:sp>
      <p:sp>
        <p:nvSpPr>
          <p:cNvPr id="53" name="TextBox 52"/>
          <p:cNvSpPr txBox="1"/>
          <p:nvPr/>
        </p:nvSpPr>
        <p:spPr>
          <a:xfrm>
            <a:off x="3834904" y="1772816"/>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8</a:t>
            </a:r>
            <a:endParaRPr lang="zh-CN" altLang="en-US" sz="3200" dirty="0">
              <a:solidFill>
                <a:schemeClr val="tx1">
                  <a:lumMod val="95000"/>
                  <a:lumOff val="5000"/>
                </a:schemeClr>
              </a:solidFill>
              <a:ea typeface="楷体_GB2312"/>
            </a:endParaRPr>
          </a:p>
        </p:txBody>
      </p:sp>
      <p:sp>
        <p:nvSpPr>
          <p:cNvPr id="54" name="TextBox 53"/>
          <p:cNvSpPr txBox="1"/>
          <p:nvPr/>
        </p:nvSpPr>
        <p:spPr>
          <a:xfrm>
            <a:off x="3851920" y="2196153"/>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5</a:t>
            </a:r>
            <a:endParaRPr lang="zh-CN" altLang="en-US" sz="3200" dirty="0">
              <a:solidFill>
                <a:schemeClr val="tx1">
                  <a:lumMod val="95000"/>
                  <a:lumOff val="5000"/>
                </a:schemeClr>
              </a:solidFill>
              <a:ea typeface="楷体_GB2312"/>
            </a:endParaRPr>
          </a:p>
        </p:txBody>
      </p:sp>
      <p:cxnSp>
        <p:nvCxnSpPr>
          <p:cNvPr id="55" name="直接连接符 54"/>
          <p:cNvCxnSpPr/>
          <p:nvPr/>
        </p:nvCxnSpPr>
        <p:spPr>
          <a:xfrm>
            <a:off x="3834904" y="2276872"/>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6" name="Text Box 6"/>
          <p:cNvSpPr txBox="1">
            <a:spLocks noChangeArrowheads="1"/>
          </p:cNvSpPr>
          <p:nvPr/>
        </p:nvSpPr>
        <p:spPr bwMode="auto">
          <a:xfrm>
            <a:off x="5619104" y="1980146"/>
            <a:ext cx="664580"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en-US" altLang="zh-CN" sz="3200" dirty="0" smtClean="0">
                <a:solidFill>
                  <a:schemeClr val="tx1">
                    <a:lumMod val="95000"/>
                    <a:lumOff val="5000"/>
                  </a:schemeClr>
                </a:solidFill>
              </a:rPr>
              <a:t>C.</a:t>
            </a:r>
          </a:p>
        </p:txBody>
      </p:sp>
      <p:sp>
        <p:nvSpPr>
          <p:cNvPr id="57" name="TextBox 56"/>
          <p:cNvSpPr txBox="1"/>
          <p:nvPr/>
        </p:nvSpPr>
        <p:spPr>
          <a:xfrm>
            <a:off x="6084168" y="1772816"/>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98</a:t>
            </a:r>
            <a:endParaRPr lang="zh-CN" altLang="en-US" sz="3200" dirty="0">
              <a:solidFill>
                <a:schemeClr val="tx1">
                  <a:lumMod val="95000"/>
                  <a:lumOff val="5000"/>
                </a:schemeClr>
              </a:solidFill>
              <a:ea typeface="楷体_GB2312"/>
            </a:endParaRPr>
          </a:p>
        </p:txBody>
      </p:sp>
      <p:sp>
        <p:nvSpPr>
          <p:cNvPr id="58" name="TextBox 57"/>
          <p:cNvSpPr txBox="1"/>
          <p:nvPr/>
        </p:nvSpPr>
        <p:spPr>
          <a:xfrm>
            <a:off x="6084168" y="2196153"/>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99</a:t>
            </a:r>
            <a:endParaRPr lang="zh-CN" altLang="en-US" sz="3200" dirty="0">
              <a:solidFill>
                <a:schemeClr val="tx1">
                  <a:lumMod val="95000"/>
                  <a:lumOff val="5000"/>
                </a:schemeClr>
              </a:solidFill>
              <a:ea typeface="楷体_GB2312"/>
            </a:endParaRPr>
          </a:p>
        </p:txBody>
      </p:sp>
      <p:cxnSp>
        <p:nvCxnSpPr>
          <p:cNvPr id="59" name="直接连接符 58"/>
          <p:cNvCxnSpPr/>
          <p:nvPr/>
        </p:nvCxnSpPr>
        <p:spPr>
          <a:xfrm>
            <a:off x="6178152" y="2276872"/>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60" name="Text Box 4"/>
          <p:cNvSpPr txBox="1">
            <a:spLocks noChangeArrowheads="1"/>
          </p:cNvSpPr>
          <p:nvPr/>
        </p:nvSpPr>
        <p:spPr bwMode="auto">
          <a:xfrm>
            <a:off x="-36512" y="2780928"/>
            <a:ext cx="8928100" cy="13234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nSpc>
                <a:spcPct val="125000"/>
              </a:lnSpc>
            </a:pPr>
            <a:r>
              <a:rPr lang="en-US" altLang="zh-CN" sz="3200" dirty="0">
                <a:solidFill>
                  <a:schemeClr val="tx1">
                    <a:lumMod val="95000"/>
                    <a:lumOff val="5000"/>
                  </a:schemeClr>
                </a:solidFill>
                <a:latin typeface="+mn-ea"/>
                <a:ea typeface="+mn-ea"/>
              </a:rPr>
              <a:t>(2)</a:t>
            </a:r>
            <a:r>
              <a:rPr lang="zh-CN" altLang="en-US" sz="3200" dirty="0">
                <a:solidFill>
                  <a:schemeClr val="tx1">
                    <a:lumMod val="95000"/>
                    <a:lumOff val="5000"/>
                  </a:schemeClr>
                </a:solidFill>
                <a:latin typeface="+mn-ea"/>
                <a:ea typeface="+mn-ea"/>
              </a:rPr>
              <a:t>一个最简真分数</a:t>
            </a:r>
            <a:r>
              <a:rPr lang="en-US" altLang="zh-CN" sz="3200" dirty="0">
                <a:solidFill>
                  <a:schemeClr val="tx1">
                    <a:lumMod val="95000"/>
                    <a:lumOff val="5000"/>
                  </a:schemeClr>
                </a:solidFill>
                <a:latin typeface="+mn-ea"/>
                <a:ea typeface="+mn-ea"/>
              </a:rPr>
              <a:t>,</a:t>
            </a:r>
            <a:r>
              <a:rPr lang="zh-CN" altLang="en-US" sz="3200" dirty="0">
                <a:solidFill>
                  <a:schemeClr val="tx1">
                    <a:lumMod val="95000"/>
                    <a:lumOff val="5000"/>
                  </a:schemeClr>
                </a:solidFill>
                <a:latin typeface="+mn-ea"/>
                <a:ea typeface="+mn-ea"/>
              </a:rPr>
              <a:t>分子和分母的和是</a:t>
            </a:r>
            <a:r>
              <a:rPr lang="en-US" altLang="zh-CN" sz="3200" dirty="0">
                <a:solidFill>
                  <a:schemeClr val="tx1">
                    <a:lumMod val="95000"/>
                    <a:lumOff val="5000"/>
                  </a:schemeClr>
                </a:solidFill>
                <a:latin typeface="+mn-ea"/>
                <a:ea typeface="+mn-ea"/>
              </a:rPr>
              <a:t>7,</a:t>
            </a:r>
            <a:r>
              <a:rPr lang="zh-CN" altLang="en-US" sz="3200" dirty="0">
                <a:solidFill>
                  <a:schemeClr val="tx1">
                    <a:lumMod val="95000"/>
                    <a:lumOff val="5000"/>
                  </a:schemeClr>
                </a:solidFill>
                <a:latin typeface="+mn-ea"/>
                <a:ea typeface="+mn-ea"/>
              </a:rPr>
              <a:t>这样的最简真分数有</a:t>
            </a:r>
            <a:r>
              <a:rPr lang="en-US" altLang="zh-CN" sz="3200" dirty="0">
                <a:solidFill>
                  <a:schemeClr val="tx1">
                    <a:lumMod val="95000"/>
                    <a:lumOff val="5000"/>
                  </a:schemeClr>
                </a:solidFill>
                <a:latin typeface="+mn-ea"/>
                <a:ea typeface="+mn-ea"/>
              </a:rPr>
              <a:t>(</a:t>
            </a:r>
            <a:r>
              <a:rPr lang="zh-CN" altLang="en-US" sz="3200" dirty="0">
                <a:solidFill>
                  <a:schemeClr val="tx1">
                    <a:lumMod val="95000"/>
                    <a:lumOff val="5000"/>
                  </a:schemeClr>
                </a:solidFill>
                <a:latin typeface="+mn-ea"/>
                <a:ea typeface="+mn-ea"/>
              </a:rPr>
              <a:t>　　</a:t>
            </a:r>
            <a:r>
              <a:rPr lang="en-US" altLang="zh-CN" sz="3200" dirty="0">
                <a:solidFill>
                  <a:schemeClr val="tx1">
                    <a:lumMod val="95000"/>
                    <a:lumOff val="5000"/>
                  </a:schemeClr>
                </a:solidFill>
                <a:latin typeface="+mn-ea"/>
                <a:ea typeface="+mn-ea"/>
              </a:rPr>
              <a:t>)</a:t>
            </a:r>
            <a:r>
              <a:rPr lang="zh-CN" altLang="en-US" sz="3200" dirty="0">
                <a:solidFill>
                  <a:schemeClr val="tx1">
                    <a:lumMod val="95000"/>
                    <a:lumOff val="5000"/>
                  </a:schemeClr>
                </a:solidFill>
                <a:latin typeface="+mn-ea"/>
                <a:ea typeface="+mn-ea"/>
              </a:rPr>
              <a:t>个。</a:t>
            </a:r>
            <a:endParaRPr lang="zh-CN" sz="3200" dirty="0">
              <a:solidFill>
                <a:schemeClr val="tx1">
                  <a:lumMod val="95000"/>
                  <a:lumOff val="5000"/>
                </a:schemeClr>
              </a:solidFill>
              <a:latin typeface="+mn-ea"/>
              <a:ea typeface="+mn-ea"/>
            </a:endParaRPr>
          </a:p>
        </p:txBody>
      </p:sp>
      <p:sp>
        <p:nvSpPr>
          <p:cNvPr id="61" name="Text Box 6"/>
          <p:cNvSpPr txBox="1">
            <a:spLocks noChangeArrowheads="1"/>
          </p:cNvSpPr>
          <p:nvPr/>
        </p:nvSpPr>
        <p:spPr bwMode="auto">
          <a:xfrm>
            <a:off x="899592" y="3924362"/>
            <a:ext cx="664580"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en-US" altLang="zh-CN" sz="3200" dirty="0" smtClean="0">
                <a:solidFill>
                  <a:schemeClr val="tx1">
                    <a:lumMod val="95000"/>
                    <a:lumOff val="5000"/>
                  </a:schemeClr>
                </a:solidFill>
              </a:rPr>
              <a:t>A.</a:t>
            </a:r>
          </a:p>
        </p:txBody>
      </p:sp>
      <p:sp>
        <p:nvSpPr>
          <p:cNvPr id="62" name="TextBox 61"/>
          <p:cNvSpPr txBox="1"/>
          <p:nvPr/>
        </p:nvSpPr>
        <p:spPr>
          <a:xfrm>
            <a:off x="1331640" y="3924345"/>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a:t>
            </a:r>
            <a:endParaRPr lang="zh-CN" altLang="en-US" sz="3200" dirty="0">
              <a:solidFill>
                <a:schemeClr val="tx1">
                  <a:lumMod val="95000"/>
                  <a:lumOff val="5000"/>
                </a:schemeClr>
              </a:solidFill>
              <a:ea typeface="楷体_GB2312"/>
            </a:endParaRPr>
          </a:p>
        </p:txBody>
      </p:sp>
      <p:sp>
        <p:nvSpPr>
          <p:cNvPr id="63" name="Text Box 6"/>
          <p:cNvSpPr txBox="1">
            <a:spLocks noChangeArrowheads="1"/>
          </p:cNvSpPr>
          <p:nvPr/>
        </p:nvSpPr>
        <p:spPr bwMode="auto">
          <a:xfrm>
            <a:off x="3275856" y="3924362"/>
            <a:ext cx="664580"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en-US" altLang="zh-CN" sz="3200" dirty="0" smtClean="0">
                <a:solidFill>
                  <a:schemeClr val="tx1">
                    <a:lumMod val="95000"/>
                    <a:lumOff val="5000"/>
                  </a:schemeClr>
                </a:solidFill>
              </a:rPr>
              <a:t>B.</a:t>
            </a:r>
          </a:p>
        </p:txBody>
      </p:sp>
      <p:sp>
        <p:nvSpPr>
          <p:cNvPr id="64" name="TextBox 63"/>
          <p:cNvSpPr txBox="1"/>
          <p:nvPr/>
        </p:nvSpPr>
        <p:spPr>
          <a:xfrm>
            <a:off x="3707904" y="3924345"/>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3</a:t>
            </a:r>
            <a:endParaRPr lang="zh-CN" altLang="en-US" sz="3200" dirty="0">
              <a:solidFill>
                <a:schemeClr val="tx1">
                  <a:lumMod val="95000"/>
                  <a:lumOff val="5000"/>
                </a:schemeClr>
              </a:solidFill>
              <a:ea typeface="楷体_GB2312"/>
            </a:endParaRPr>
          </a:p>
        </p:txBody>
      </p:sp>
      <p:sp>
        <p:nvSpPr>
          <p:cNvPr id="65" name="Text Box 6"/>
          <p:cNvSpPr txBox="1">
            <a:spLocks noChangeArrowheads="1"/>
          </p:cNvSpPr>
          <p:nvPr/>
        </p:nvSpPr>
        <p:spPr bwMode="auto">
          <a:xfrm>
            <a:off x="5619104" y="3924362"/>
            <a:ext cx="664580"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en-US" altLang="zh-CN" sz="3200" dirty="0" smtClean="0">
                <a:solidFill>
                  <a:schemeClr val="tx1">
                    <a:lumMod val="95000"/>
                    <a:lumOff val="5000"/>
                  </a:schemeClr>
                </a:solidFill>
              </a:rPr>
              <a:t>C.</a:t>
            </a:r>
          </a:p>
        </p:txBody>
      </p:sp>
      <p:sp>
        <p:nvSpPr>
          <p:cNvPr id="66" name="TextBox 65"/>
          <p:cNvSpPr txBox="1"/>
          <p:nvPr/>
        </p:nvSpPr>
        <p:spPr>
          <a:xfrm>
            <a:off x="5979144" y="3924345"/>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4</a:t>
            </a:r>
            <a:endParaRPr lang="zh-CN" altLang="en-US" sz="3200" dirty="0">
              <a:solidFill>
                <a:schemeClr val="tx1">
                  <a:lumMod val="95000"/>
                  <a:lumOff val="5000"/>
                </a:schemeClr>
              </a:solidFill>
              <a:ea typeface="楷体_GB2312"/>
            </a:endParaRPr>
          </a:p>
        </p:txBody>
      </p:sp>
      <p:sp>
        <p:nvSpPr>
          <p:cNvPr id="67" name="Text Box 4"/>
          <p:cNvSpPr txBox="1">
            <a:spLocks noChangeArrowheads="1"/>
          </p:cNvSpPr>
          <p:nvPr/>
        </p:nvSpPr>
        <p:spPr bwMode="auto">
          <a:xfrm>
            <a:off x="-35620" y="4581128"/>
            <a:ext cx="8928100"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en-US" altLang="zh-CN" sz="3200" dirty="0" smtClean="0">
                <a:solidFill>
                  <a:schemeClr val="tx1">
                    <a:lumMod val="95000"/>
                    <a:lumOff val="5000"/>
                  </a:schemeClr>
                </a:solidFill>
                <a:latin typeface="+mn-ea"/>
                <a:ea typeface="+mn-ea"/>
              </a:rPr>
              <a:t>(3)24</a:t>
            </a:r>
            <a:r>
              <a:rPr lang="zh-CN" altLang="en-US" sz="3200" dirty="0" smtClean="0">
                <a:solidFill>
                  <a:schemeClr val="tx1">
                    <a:lumMod val="95000"/>
                    <a:lumOff val="5000"/>
                  </a:schemeClr>
                </a:solidFill>
                <a:latin typeface="+mn-ea"/>
                <a:ea typeface="+mn-ea"/>
              </a:rPr>
              <a:t>米</a:t>
            </a:r>
            <a:r>
              <a:rPr lang="en-US" altLang="zh-CN" sz="3200" dirty="0" smtClean="0">
                <a:solidFill>
                  <a:schemeClr val="tx1">
                    <a:lumMod val="95000"/>
                    <a:lumOff val="5000"/>
                  </a:schemeClr>
                </a:solidFill>
                <a:latin typeface="+mn-ea"/>
                <a:ea typeface="+mn-ea"/>
              </a:rPr>
              <a:t>=(</a:t>
            </a:r>
            <a:r>
              <a:rPr lang="zh-CN" altLang="en-US" sz="3200" dirty="0" smtClean="0">
                <a:solidFill>
                  <a:schemeClr val="tx1">
                    <a:lumMod val="95000"/>
                    <a:lumOff val="5000"/>
                  </a:schemeClr>
                </a:solidFill>
                <a:latin typeface="+mn-ea"/>
                <a:ea typeface="+mn-ea"/>
              </a:rPr>
              <a:t>　　</a:t>
            </a:r>
            <a:r>
              <a:rPr lang="en-US" altLang="zh-CN" sz="3200" dirty="0" smtClean="0">
                <a:solidFill>
                  <a:schemeClr val="tx1">
                    <a:lumMod val="95000"/>
                    <a:lumOff val="5000"/>
                  </a:schemeClr>
                </a:solidFill>
                <a:latin typeface="+mn-ea"/>
                <a:ea typeface="+mn-ea"/>
              </a:rPr>
              <a:t>)</a:t>
            </a:r>
            <a:r>
              <a:rPr lang="zh-CN" altLang="en-US" sz="3200" dirty="0" smtClean="0">
                <a:solidFill>
                  <a:schemeClr val="tx1">
                    <a:lumMod val="95000"/>
                    <a:lumOff val="5000"/>
                  </a:schemeClr>
                </a:solidFill>
                <a:latin typeface="+mn-ea"/>
                <a:ea typeface="+mn-ea"/>
              </a:rPr>
              <a:t>千米。</a:t>
            </a:r>
            <a:endParaRPr lang="zh-CN" sz="3200" dirty="0">
              <a:solidFill>
                <a:schemeClr val="tx1">
                  <a:lumMod val="95000"/>
                  <a:lumOff val="5000"/>
                </a:schemeClr>
              </a:solidFill>
              <a:latin typeface="+mn-ea"/>
              <a:ea typeface="+mn-ea"/>
            </a:endParaRPr>
          </a:p>
        </p:txBody>
      </p:sp>
      <p:sp>
        <p:nvSpPr>
          <p:cNvPr id="68" name="Text Box 6"/>
          <p:cNvSpPr txBox="1">
            <a:spLocks noChangeArrowheads="1"/>
          </p:cNvSpPr>
          <p:nvPr/>
        </p:nvSpPr>
        <p:spPr bwMode="auto">
          <a:xfrm>
            <a:off x="900484" y="5422014"/>
            <a:ext cx="664580"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en-US" altLang="zh-CN" sz="3200" dirty="0" smtClean="0">
                <a:solidFill>
                  <a:schemeClr val="tx1">
                    <a:lumMod val="95000"/>
                    <a:lumOff val="5000"/>
                  </a:schemeClr>
                </a:solidFill>
              </a:rPr>
              <a:t>A.</a:t>
            </a:r>
          </a:p>
        </p:txBody>
      </p:sp>
      <p:sp>
        <p:nvSpPr>
          <p:cNvPr id="69" name="TextBox 68"/>
          <p:cNvSpPr txBox="1"/>
          <p:nvPr/>
        </p:nvSpPr>
        <p:spPr>
          <a:xfrm>
            <a:off x="1459532" y="5214684"/>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a:t>
            </a:r>
            <a:endParaRPr lang="zh-CN" altLang="en-US" sz="3200" dirty="0">
              <a:solidFill>
                <a:schemeClr val="tx1">
                  <a:lumMod val="95000"/>
                  <a:lumOff val="5000"/>
                </a:schemeClr>
              </a:solidFill>
              <a:ea typeface="楷体_GB2312"/>
            </a:endParaRPr>
          </a:p>
        </p:txBody>
      </p:sp>
      <p:sp>
        <p:nvSpPr>
          <p:cNvPr id="70" name="TextBox 69"/>
          <p:cNvSpPr txBox="1"/>
          <p:nvPr/>
        </p:nvSpPr>
        <p:spPr>
          <a:xfrm>
            <a:off x="1379157" y="5638021"/>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24</a:t>
            </a:r>
            <a:endParaRPr lang="zh-CN" altLang="en-US" sz="3200" dirty="0">
              <a:solidFill>
                <a:schemeClr val="tx1">
                  <a:lumMod val="95000"/>
                  <a:lumOff val="5000"/>
                </a:schemeClr>
              </a:solidFill>
              <a:ea typeface="楷体_GB2312"/>
            </a:endParaRPr>
          </a:p>
        </p:txBody>
      </p:sp>
      <p:cxnSp>
        <p:nvCxnSpPr>
          <p:cNvPr id="71" name="直接连接符 70"/>
          <p:cNvCxnSpPr/>
          <p:nvPr/>
        </p:nvCxnSpPr>
        <p:spPr>
          <a:xfrm>
            <a:off x="1459532" y="5718740"/>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72" name="Text Box 6"/>
          <p:cNvSpPr txBox="1">
            <a:spLocks noChangeArrowheads="1"/>
          </p:cNvSpPr>
          <p:nvPr/>
        </p:nvSpPr>
        <p:spPr bwMode="auto">
          <a:xfrm>
            <a:off x="3276748" y="5422014"/>
            <a:ext cx="664580"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en-US" altLang="zh-CN" sz="3200" dirty="0" smtClean="0">
                <a:solidFill>
                  <a:schemeClr val="tx1">
                    <a:lumMod val="95000"/>
                    <a:lumOff val="5000"/>
                  </a:schemeClr>
                </a:solidFill>
              </a:rPr>
              <a:t>B.</a:t>
            </a:r>
          </a:p>
        </p:txBody>
      </p:sp>
      <p:sp>
        <p:nvSpPr>
          <p:cNvPr id="73" name="TextBox 72"/>
          <p:cNvSpPr txBox="1"/>
          <p:nvPr/>
        </p:nvSpPr>
        <p:spPr>
          <a:xfrm>
            <a:off x="3923928" y="5214684"/>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3</a:t>
            </a:r>
            <a:endParaRPr lang="zh-CN" altLang="en-US" sz="3200" dirty="0">
              <a:solidFill>
                <a:schemeClr val="tx1">
                  <a:lumMod val="95000"/>
                  <a:lumOff val="5000"/>
                </a:schemeClr>
              </a:solidFill>
              <a:ea typeface="楷体_GB2312"/>
            </a:endParaRPr>
          </a:p>
        </p:txBody>
      </p:sp>
      <p:sp>
        <p:nvSpPr>
          <p:cNvPr id="74" name="TextBox 73"/>
          <p:cNvSpPr txBox="1"/>
          <p:nvPr/>
        </p:nvSpPr>
        <p:spPr>
          <a:xfrm>
            <a:off x="3707904" y="5638021"/>
            <a:ext cx="80983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125</a:t>
            </a:r>
            <a:endParaRPr lang="zh-CN" altLang="en-US" sz="3200" dirty="0">
              <a:solidFill>
                <a:schemeClr val="tx1">
                  <a:lumMod val="95000"/>
                  <a:lumOff val="5000"/>
                </a:schemeClr>
              </a:solidFill>
              <a:ea typeface="楷体_GB2312"/>
            </a:endParaRPr>
          </a:p>
        </p:txBody>
      </p:sp>
      <p:cxnSp>
        <p:nvCxnSpPr>
          <p:cNvPr id="75" name="直接连接符 74"/>
          <p:cNvCxnSpPr/>
          <p:nvPr/>
        </p:nvCxnSpPr>
        <p:spPr>
          <a:xfrm>
            <a:off x="3779912" y="5718740"/>
            <a:ext cx="592634"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76" name="Text Box 6"/>
          <p:cNvSpPr txBox="1">
            <a:spLocks noChangeArrowheads="1"/>
          </p:cNvSpPr>
          <p:nvPr/>
        </p:nvSpPr>
        <p:spPr bwMode="auto">
          <a:xfrm>
            <a:off x="5619996" y="5422014"/>
            <a:ext cx="664580"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en-US" altLang="zh-CN" sz="3200" dirty="0" smtClean="0">
                <a:solidFill>
                  <a:schemeClr val="tx1">
                    <a:lumMod val="95000"/>
                    <a:lumOff val="5000"/>
                  </a:schemeClr>
                </a:solidFill>
              </a:rPr>
              <a:t>C.</a:t>
            </a:r>
          </a:p>
        </p:txBody>
      </p:sp>
      <p:sp>
        <p:nvSpPr>
          <p:cNvPr id="77" name="TextBox 76"/>
          <p:cNvSpPr txBox="1"/>
          <p:nvPr/>
        </p:nvSpPr>
        <p:spPr>
          <a:xfrm>
            <a:off x="6195168" y="5214684"/>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a:t>
            </a:r>
            <a:endParaRPr lang="zh-CN" altLang="en-US" sz="3200" dirty="0">
              <a:solidFill>
                <a:schemeClr val="tx1">
                  <a:lumMod val="95000"/>
                  <a:lumOff val="5000"/>
                </a:schemeClr>
              </a:solidFill>
              <a:ea typeface="楷体_GB2312"/>
            </a:endParaRPr>
          </a:p>
        </p:txBody>
      </p:sp>
      <p:sp>
        <p:nvSpPr>
          <p:cNvPr id="78" name="TextBox 77"/>
          <p:cNvSpPr txBox="1"/>
          <p:nvPr/>
        </p:nvSpPr>
        <p:spPr>
          <a:xfrm>
            <a:off x="6085060" y="5638021"/>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10</a:t>
            </a:r>
            <a:endParaRPr lang="zh-CN" altLang="en-US" sz="3200" dirty="0">
              <a:solidFill>
                <a:schemeClr val="tx1">
                  <a:lumMod val="95000"/>
                  <a:lumOff val="5000"/>
                </a:schemeClr>
              </a:solidFill>
              <a:ea typeface="楷体_GB2312"/>
            </a:endParaRPr>
          </a:p>
        </p:txBody>
      </p:sp>
      <p:cxnSp>
        <p:nvCxnSpPr>
          <p:cNvPr id="79" name="直接连接符 78"/>
          <p:cNvCxnSpPr/>
          <p:nvPr/>
        </p:nvCxnSpPr>
        <p:spPr>
          <a:xfrm>
            <a:off x="6179044" y="5718740"/>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80" name="Text Box 5"/>
          <p:cNvSpPr txBox="1">
            <a:spLocks noChangeArrowheads="1"/>
          </p:cNvSpPr>
          <p:nvPr/>
        </p:nvSpPr>
        <p:spPr bwMode="auto">
          <a:xfrm>
            <a:off x="2915741" y="3441194"/>
            <a:ext cx="792163" cy="7078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4000" dirty="0">
                <a:solidFill>
                  <a:srgbClr val="FF0000"/>
                </a:solidFill>
                <a:latin typeface="+mn-lt"/>
                <a:ea typeface="黑体" panose="02010609060101010101" pitchFamily="49" charset="-122"/>
              </a:rPr>
              <a:t>B</a:t>
            </a:r>
          </a:p>
        </p:txBody>
      </p:sp>
      <p:sp>
        <p:nvSpPr>
          <p:cNvPr id="81" name="Text Box 5"/>
          <p:cNvSpPr txBox="1">
            <a:spLocks noChangeArrowheads="1"/>
          </p:cNvSpPr>
          <p:nvPr/>
        </p:nvSpPr>
        <p:spPr bwMode="auto">
          <a:xfrm>
            <a:off x="2123653" y="4509120"/>
            <a:ext cx="792163" cy="7078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4000" dirty="0">
                <a:solidFill>
                  <a:srgbClr val="FF0000"/>
                </a:solidFill>
                <a:latin typeface="+mn-lt"/>
                <a:ea typeface="黑体" panose="02010609060101010101" pitchFamily="49" charset="-122"/>
              </a:rPr>
              <a:t>B</a:t>
            </a: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0"/>
                                        </p:tgtEl>
                                        <p:attrNameLst>
                                          <p:attrName>style.visibility</p:attrName>
                                        </p:attrNameLst>
                                      </p:cBhvr>
                                      <p:to>
                                        <p:strVal val="visible"/>
                                      </p:to>
                                    </p:set>
                                    <p:anim calcmode="lin" valueType="num">
                                      <p:cBhvr>
                                        <p:cTn id="14" dur="500" fill="hold"/>
                                        <p:tgtEl>
                                          <p:spTgt spid="80"/>
                                        </p:tgtEl>
                                        <p:attrNameLst>
                                          <p:attrName>ppt_w</p:attrName>
                                        </p:attrNameLst>
                                      </p:cBhvr>
                                      <p:tavLst>
                                        <p:tav tm="0">
                                          <p:val>
                                            <p:fltVal val="0"/>
                                          </p:val>
                                        </p:tav>
                                        <p:tav tm="100000">
                                          <p:val>
                                            <p:strVal val="#ppt_w"/>
                                          </p:val>
                                        </p:tav>
                                      </p:tavLst>
                                    </p:anim>
                                    <p:anim calcmode="lin" valueType="num">
                                      <p:cBhvr>
                                        <p:cTn id="15" dur="500" fill="hold"/>
                                        <p:tgtEl>
                                          <p:spTgt spid="80"/>
                                        </p:tgtEl>
                                        <p:attrNameLst>
                                          <p:attrName>ppt_h</p:attrName>
                                        </p:attrNameLst>
                                      </p:cBhvr>
                                      <p:tavLst>
                                        <p:tav tm="0">
                                          <p:val>
                                            <p:fltVal val="0"/>
                                          </p:val>
                                        </p:tav>
                                        <p:tav tm="100000">
                                          <p:val>
                                            <p:strVal val="#ppt_h"/>
                                          </p:val>
                                        </p:tav>
                                      </p:tavLst>
                                    </p:anim>
                                    <p:animEffect transition="in" filter="fade">
                                      <p:cBhvr>
                                        <p:cTn id="16" dur="500"/>
                                        <p:tgtEl>
                                          <p:spTgt spid="8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81"/>
                                        </p:tgtEl>
                                        <p:attrNameLst>
                                          <p:attrName>style.visibility</p:attrName>
                                        </p:attrNameLst>
                                      </p:cBhvr>
                                      <p:to>
                                        <p:strVal val="visible"/>
                                      </p:to>
                                    </p:set>
                                    <p:anim calcmode="lin" valueType="num">
                                      <p:cBhvr>
                                        <p:cTn id="21" dur="500" fill="hold"/>
                                        <p:tgtEl>
                                          <p:spTgt spid="81"/>
                                        </p:tgtEl>
                                        <p:attrNameLst>
                                          <p:attrName>ppt_w</p:attrName>
                                        </p:attrNameLst>
                                      </p:cBhvr>
                                      <p:tavLst>
                                        <p:tav tm="0">
                                          <p:val>
                                            <p:fltVal val="0"/>
                                          </p:val>
                                        </p:tav>
                                        <p:tav tm="100000">
                                          <p:val>
                                            <p:strVal val="#ppt_w"/>
                                          </p:val>
                                        </p:tav>
                                      </p:tavLst>
                                    </p:anim>
                                    <p:anim calcmode="lin" valueType="num">
                                      <p:cBhvr>
                                        <p:cTn id="22" dur="500" fill="hold"/>
                                        <p:tgtEl>
                                          <p:spTgt spid="81"/>
                                        </p:tgtEl>
                                        <p:attrNameLst>
                                          <p:attrName>ppt_h</p:attrName>
                                        </p:attrNameLst>
                                      </p:cBhvr>
                                      <p:tavLst>
                                        <p:tav tm="0">
                                          <p:val>
                                            <p:fltVal val="0"/>
                                          </p:val>
                                        </p:tav>
                                        <p:tav tm="100000">
                                          <p:val>
                                            <p:strVal val="#ppt_h"/>
                                          </p:val>
                                        </p:tav>
                                      </p:tavLst>
                                    </p:anim>
                                    <p:animEffect transition="in" filter="fade">
                                      <p:cBhvr>
                                        <p:cTn id="23"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utoUpdateAnimBg="0"/>
      <p:bldP spid="80" grpId="0" autoUpdateAnimBg="0"/>
      <p:bldP spid="81"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4" name="Group 28"/>
          <p:cNvGrpSpPr/>
          <p:nvPr/>
        </p:nvGrpSpPr>
        <p:grpSpPr bwMode="auto">
          <a:xfrm>
            <a:off x="7668344" y="0"/>
            <a:ext cx="1295400" cy="1292225"/>
            <a:chOff x="4944" y="210"/>
            <a:chExt cx="816" cy="814"/>
          </a:xfrm>
        </p:grpSpPr>
        <p:pic>
          <p:nvPicPr>
            <p:cNvPr id="25" name="Picture 8" descr="Pink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44" y="210"/>
              <a:ext cx="816" cy="8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 name="WordArt 27"/>
            <p:cNvSpPr>
              <a:spLocks noChangeArrowheads="1" noChangeShapeType="1" noTextEdit="1"/>
            </p:cNvSpPr>
            <p:nvPr/>
          </p:nvSpPr>
          <p:spPr bwMode="auto">
            <a:xfrm rot="258961">
              <a:off x="5034" y="482"/>
              <a:ext cx="658" cy="317"/>
            </a:xfrm>
            <a:prstGeom prst="rect">
              <a:avLst/>
            </a:prstGeom>
          </p:spPr>
          <p:txBody>
            <a:bodyPr spcFirstLastPara="1" wrap="none" fromWordArt="1">
              <a:prstTxWarp prst="textArchUp">
                <a:avLst>
                  <a:gd name="adj" fmla="val 10800004"/>
                </a:avLst>
              </a:prstTxWarp>
            </a:bodyPr>
            <a:lstStyle/>
            <a:p>
              <a:pPr algn="ctr"/>
              <a:r>
                <a:rPr lang="zh-CN" altLang="en-US" sz="3600" kern="10">
                  <a:ln w="9525">
                    <a:solidFill>
                      <a:srgbClr val="FFFF00"/>
                    </a:solidFill>
                    <a:round/>
                  </a:ln>
                  <a:solidFill>
                    <a:srgbClr val="FFFF00"/>
                  </a:solidFill>
                  <a:latin typeface="宋体" panose="02010600030101010101" pitchFamily="2" charset="-122"/>
                  <a:ea typeface="宋体" panose="02010600030101010101" pitchFamily="2" charset="-122"/>
                </a:rPr>
                <a:t>提升培优</a:t>
              </a:r>
            </a:p>
          </p:txBody>
        </p:sp>
      </p:grpSp>
      <p:sp>
        <p:nvSpPr>
          <p:cNvPr id="13" name="Text Box 3"/>
          <p:cNvSpPr txBox="1">
            <a:spLocks noChangeArrowheads="1"/>
          </p:cNvSpPr>
          <p:nvPr/>
        </p:nvSpPr>
        <p:spPr bwMode="auto">
          <a:xfrm>
            <a:off x="179387" y="753616"/>
            <a:ext cx="7993013"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nSpc>
                <a:spcPct val="150000"/>
              </a:lnSpc>
              <a:spcBef>
                <a:spcPct val="50000"/>
              </a:spcBef>
            </a:pPr>
            <a:r>
              <a:rPr lang="en-US" altLang="zh-CN" sz="3200" dirty="0" smtClean="0">
                <a:solidFill>
                  <a:srgbClr val="000000"/>
                </a:solidFill>
                <a:latin typeface="+mn-ea"/>
                <a:ea typeface="+mn-ea"/>
              </a:rPr>
              <a:t>4</a:t>
            </a:r>
            <a:r>
              <a:rPr lang="zh-CN" altLang="zh-CN" sz="3200" dirty="0" smtClean="0">
                <a:solidFill>
                  <a:srgbClr val="000000"/>
                </a:solidFill>
                <a:latin typeface="+mn-ea"/>
                <a:ea typeface="+mn-ea"/>
              </a:rPr>
              <a:t>.</a:t>
            </a:r>
            <a:r>
              <a:rPr lang="zh-CN" sz="3200" dirty="0" smtClean="0">
                <a:solidFill>
                  <a:srgbClr val="FF3399"/>
                </a:solidFill>
                <a:latin typeface="+mn-ea"/>
                <a:ea typeface="+mn-ea"/>
              </a:rPr>
              <a:t>（</a:t>
            </a:r>
            <a:r>
              <a:rPr lang="zh-CN" altLang="en-US" sz="3200" dirty="0">
                <a:solidFill>
                  <a:srgbClr val="FF3399"/>
                </a:solidFill>
                <a:latin typeface="+mn-ea"/>
                <a:ea typeface="+mn-ea"/>
              </a:rPr>
              <a:t>变式</a:t>
            </a:r>
            <a:r>
              <a:rPr lang="zh-CN" sz="3200" dirty="0" smtClean="0">
                <a:solidFill>
                  <a:srgbClr val="FF3399"/>
                </a:solidFill>
                <a:latin typeface="+mn-ea"/>
                <a:ea typeface="+mn-ea"/>
              </a:rPr>
              <a:t>题）</a:t>
            </a:r>
            <a:r>
              <a:rPr lang="en-US" altLang="zh-CN" sz="3200" dirty="0" smtClean="0">
                <a:solidFill>
                  <a:srgbClr val="000000"/>
                </a:solidFill>
                <a:latin typeface="+mn-ea"/>
                <a:ea typeface="+mn-ea"/>
              </a:rPr>
              <a:t>  </a:t>
            </a:r>
            <a:r>
              <a:rPr lang="zh-CN" altLang="en-US" sz="3200" dirty="0" smtClean="0">
                <a:solidFill>
                  <a:srgbClr val="000000"/>
                </a:solidFill>
                <a:latin typeface="+mn-ea"/>
                <a:ea typeface="+mn-ea"/>
              </a:rPr>
              <a:t>的</a:t>
            </a:r>
            <a:r>
              <a:rPr lang="zh-CN" altLang="en-US" sz="3200" dirty="0">
                <a:solidFill>
                  <a:srgbClr val="000000"/>
                </a:solidFill>
                <a:latin typeface="+mn-ea"/>
                <a:ea typeface="+mn-ea"/>
              </a:rPr>
              <a:t>分子和分母同时减去一个数</a:t>
            </a:r>
            <a:r>
              <a:rPr lang="en-US" altLang="zh-CN" sz="3200" dirty="0">
                <a:solidFill>
                  <a:srgbClr val="000000"/>
                </a:solidFill>
                <a:latin typeface="+mn-ea"/>
                <a:ea typeface="+mn-ea"/>
              </a:rPr>
              <a:t>,</a:t>
            </a:r>
            <a:r>
              <a:rPr lang="zh-CN" altLang="en-US" sz="3200" dirty="0">
                <a:solidFill>
                  <a:srgbClr val="000000"/>
                </a:solidFill>
                <a:latin typeface="+mn-ea"/>
                <a:ea typeface="+mn-ea"/>
              </a:rPr>
              <a:t>新的分数约分后</a:t>
            </a:r>
            <a:r>
              <a:rPr lang="zh-CN" altLang="en-US" sz="3200" dirty="0" smtClean="0">
                <a:solidFill>
                  <a:srgbClr val="000000"/>
                </a:solidFill>
                <a:latin typeface="+mn-ea"/>
                <a:ea typeface="+mn-ea"/>
              </a:rPr>
              <a:t>是</a:t>
            </a:r>
            <a:r>
              <a:rPr lang="en-US" altLang="zh-CN" sz="3200" dirty="0" smtClean="0">
                <a:solidFill>
                  <a:srgbClr val="000000"/>
                </a:solidFill>
                <a:latin typeface="+mn-ea"/>
                <a:ea typeface="+mn-ea"/>
              </a:rPr>
              <a:t>   ,</a:t>
            </a:r>
            <a:r>
              <a:rPr lang="zh-CN" altLang="en-US" sz="3200" dirty="0">
                <a:solidFill>
                  <a:srgbClr val="000000"/>
                </a:solidFill>
                <a:latin typeface="+mn-ea"/>
                <a:ea typeface="+mn-ea"/>
              </a:rPr>
              <a:t>减去的数是多少</a:t>
            </a:r>
            <a:r>
              <a:rPr lang="en-US" altLang="zh-CN" sz="3200" dirty="0">
                <a:solidFill>
                  <a:srgbClr val="000000"/>
                </a:solidFill>
                <a:latin typeface="+mn-ea"/>
                <a:ea typeface="+mn-ea"/>
              </a:rPr>
              <a:t>?</a:t>
            </a:r>
            <a:endParaRPr lang="zh-CN" sz="3200" dirty="0">
              <a:solidFill>
                <a:srgbClr val="000000"/>
              </a:solidFill>
              <a:latin typeface="+mn-ea"/>
              <a:ea typeface="+mn-ea"/>
            </a:endParaRPr>
          </a:p>
        </p:txBody>
      </p:sp>
      <p:sp>
        <p:nvSpPr>
          <p:cNvPr id="16" name="TextBox 15"/>
          <p:cNvSpPr txBox="1"/>
          <p:nvPr/>
        </p:nvSpPr>
        <p:spPr>
          <a:xfrm>
            <a:off x="2574676" y="692696"/>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23</a:t>
            </a:r>
            <a:endParaRPr lang="zh-CN" altLang="en-US" sz="3200" dirty="0">
              <a:solidFill>
                <a:schemeClr val="tx1">
                  <a:lumMod val="95000"/>
                  <a:lumOff val="5000"/>
                </a:schemeClr>
              </a:solidFill>
              <a:ea typeface="楷体_GB2312"/>
            </a:endParaRPr>
          </a:p>
        </p:txBody>
      </p:sp>
      <p:sp>
        <p:nvSpPr>
          <p:cNvPr id="21" name="TextBox 20"/>
          <p:cNvSpPr txBox="1"/>
          <p:nvPr/>
        </p:nvSpPr>
        <p:spPr>
          <a:xfrm>
            <a:off x="2555776" y="1116033"/>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30</a:t>
            </a:r>
            <a:endParaRPr lang="zh-CN" altLang="en-US" sz="3200" dirty="0">
              <a:solidFill>
                <a:schemeClr val="tx1">
                  <a:lumMod val="95000"/>
                  <a:lumOff val="5000"/>
                </a:schemeClr>
              </a:solidFill>
              <a:ea typeface="楷体_GB2312"/>
            </a:endParaRPr>
          </a:p>
        </p:txBody>
      </p:sp>
      <p:cxnSp>
        <p:nvCxnSpPr>
          <p:cNvPr id="22" name="直接连接符 21"/>
          <p:cNvCxnSpPr/>
          <p:nvPr/>
        </p:nvCxnSpPr>
        <p:spPr>
          <a:xfrm>
            <a:off x="2666776" y="1196752"/>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250952" y="1412776"/>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3</a:t>
            </a:r>
            <a:endParaRPr lang="zh-CN" altLang="en-US" sz="3200" dirty="0">
              <a:solidFill>
                <a:schemeClr val="tx1">
                  <a:lumMod val="95000"/>
                  <a:lumOff val="5000"/>
                </a:schemeClr>
              </a:solidFill>
              <a:ea typeface="楷体_GB2312"/>
            </a:endParaRPr>
          </a:p>
        </p:txBody>
      </p:sp>
      <p:sp>
        <p:nvSpPr>
          <p:cNvPr id="27" name="TextBox 26"/>
          <p:cNvSpPr txBox="1"/>
          <p:nvPr/>
        </p:nvSpPr>
        <p:spPr>
          <a:xfrm>
            <a:off x="4211960" y="1836113"/>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4</a:t>
            </a:r>
            <a:endParaRPr lang="zh-CN" altLang="en-US" sz="3200" dirty="0">
              <a:solidFill>
                <a:schemeClr val="tx1">
                  <a:lumMod val="95000"/>
                  <a:lumOff val="5000"/>
                </a:schemeClr>
              </a:solidFill>
              <a:ea typeface="楷体_GB2312"/>
            </a:endParaRPr>
          </a:p>
        </p:txBody>
      </p:sp>
      <p:cxnSp>
        <p:nvCxnSpPr>
          <p:cNvPr id="28" name="直接连接符 27"/>
          <p:cNvCxnSpPr/>
          <p:nvPr/>
        </p:nvCxnSpPr>
        <p:spPr>
          <a:xfrm>
            <a:off x="4235000" y="1916832"/>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267744" y="2860345"/>
            <a:ext cx="4995278" cy="769441"/>
          </a:xfrm>
          <a:prstGeom prst="rect">
            <a:avLst/>
          </a:prstGeom>
          <a:noFill/>
        </p:spPr>
        <p:txBody>
          <a:bodyPr wrap="none" rtlCol="0">
            <a:spAutoFit/>
          </a:bodyPr>
          <a:lstStyle/>
          <a:p>
            <a:r>
              <a:rPr lang="zh-CN" altLang="en-US" sz="4400" dirty="0" smtClean="0">
                <a:solidFill>
                  <a:srgbClr val="FF0000"/>
                </a:solidFill>
                <a:latin typeface="+mj-ea"/>
                <a:ea typeface="+mj-ea"/>
              </a:rPr>
              <a:t>答：减去</a:t>
            </a:r>
            <a:r>
              <a:rPr lang="zh-CN" altLang="en-US" sz="4400" dirty="0">
                <a:solidFill>
                  <a:srgbClr val="FF0000"/>
                </a:solidFill>
                <a:latin typeface="+mj-ea"/>
                <a:ea typeface="+mj-ea"/>
              </a:rPr>
              <a:t>的数</a:t>
            </a:r>
            <a:r>
              <a:rPr lang="zh-CN" altLang="en-US" sz="4400" dirty="0" smtClean="0">
                <a:solidFill>
                  <a:srgbClr val="FF0000"/>
                </a:solidFill>
                <a:latin typeface="+mj-ea"/>
                <a:ea typeface="+mj-ea"/>
              </a:rPr>
              <a:t>是</a:t>
            </a:r>
            <a:r>
              <a:rPr lang="en-US" altLang="zh-CN" sz="4400" dirty="0" smtClean="0">
                <a:solidFill>
                  <a:srgbClr val="FF0000"/>
                </a:solidFill>
                <a:latin typeface="+mj-ea"/>
                <a:ea typeface="+mj-ea"/>
              </a:rPr>
              <a:t>2</a:t>
            </a:r>
            <a:r>
              <a:rPr lang="zh-CN" altLang="en-US" sz="4400" dirty="0" smtClean="0">
                <a:solidFill>
                  <a:srgbClr val="FF0000"/>
                </a:solidFill>
                <a:latin typeface="+mj-ea"/>
                <a:ea typeface="+mj-ea"/>
              </a:rPr>
              <a:t>。</a:t>
            </a:r>
            <a:endParaRPr lang="zh-CN" altLang="en-US" sz="4400" dirty="0">
              <a:solidFill>
                <a:srgbClr val="FF0000"/>
              </a:solidFill>
              <a:latin typeface="+mj-ea"/>
              <a:ea typeface="+mj-ea"/>
            </a:endParaRPr>
          </a:p>
        </p:txBody>
      </p:sp>
      <p:pic>
        <p:nvPicPr>
          <p:cNvPr id="2" name="图片 1"/>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419944" y="4526106"/>
            <a:ext cx="6248400" cy="1495425"/>
          </a:xfrm>
          <a:prstGeom prst="rect">
            <a:avLst/>
          </a:prstGeom>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9" name="Group 8"/>
          <p:cNvGrpSpPr/>
          <p:nvPr/>
        </p:nvGrpSpPr>
        <p:grpSpPr bwMode="auto">
          <a:xfrm>
            <a:off x="5580112" y="6143644"/>
            <a:ext cx="1943100" cy="525791"/>
            <a:chOff x="1474" y="3702"/>
            <a:chExt cx="952" cy="499"/>
          </a:xfrm>
        </p:grpSpPr>
        <p:sp>
          <p:nvSpPr>
            <p:cNvPr id="10" name="AutoShape 9">
              <a:hlinkClick r:id="" action="ppaction://noaction"/>
            </p:cNvPr>
            <p:cNvSpPr>
              <a:spLocks noChangeArrowheads="1"/>
            </p:cNvSpPr>
            <p:nvPr/>
          </p:nvSpPr>
          <p:spPr bwMode="auto">
            <a:xfrm>
              <a:off x="1474" y="3702"/>
              <a:ext cx="907" cy="499"/>
            </a:xfrm>
            <a:prstGeom prst="actionButtonBlank">
              <a:avLst/>
            </a:prstGeom>
            <a:solidFill>
              <a:srgbClr val="DEEC22"/>
            </a:solidFill>
            <a:ln w="9525">
              <a:solidFill>
                <a:schemeClr val="hlink"/>
              </a:solidFill>
              <a:miter lim="800000"/>
            </a:ln>
          </p:spPr>
          <p:txBody>
            <a:bodyPr wrap="none" anchor="ctr"/>
            <a:lstStyle/>
            <a:p>
              <a:pPr algn="ctr"/>
              <a:endParaRPr lang="zh-CN" altLang="en-US" sz="1800">
                <a:solidFill>
                  <a:srgbClr val="FF0000"/>
                </a:solidFill>
                <a:latin typeface="Arial" panose="020B0604020202020204" pitchFamily="34" charset="0"/>
              </a:endParaRPr>
            </a:p>
          </p:txBody>
        </p:sp>
        <p:sp>
          <p:nvSpPr>
            <p:cNvPr id="11" name="Text Box 10">
              <a:hlinkClick r:id="rId2" action="ppaction://hlinksldjump"/>
            </p:cNvPr>
            <p:cNvSpPr txBox="1">
              <a:spLocks noChangeArrowheads="1"/>
            </p:cNvSpPr>
            <p:nvPr/>
          </p:nvSpPr>
          <p:spPr bwMode="auto">
            <a:xfrm>
              <a:off x="1474" y="3702"/>
              <a:ext cx="952" cy="4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zh-CN" altLang="en-US" sz="2800" dirty="0">
                  <a:solidFill>
                    <a:schemeClr val="tx1"/>
                  </a:solidFill>
                  <a:latin typeface="华文楷体" panose="02010600040101010101" pitchFamily="2" charset="-122"/>
                  <a:ea typeface="华文楷体" panose="02010600040101010101" pitchFamily="2" charset="-122"/>
                </a:rPr>
                <a:t>返回作业</a:t>
              </a:r>
              <a:r>
                <a:rPr lang="en-US" altLang="zh-CN" sz="2800" dirty="0">
                  <a:solidFill>
                    <a:schemeClr val="tx1"/>
                  </a:solidFill>
                  <a:latin typeface="华文楷体" panose="02010600040101010101" pitchFamily="2" charset="-122"/>
                  <a:ea typeface="华文楷体" panose="02010600040101010101" pitchFamily="2" charset="-122"/>
                </a:rPr>
                <a:t>2</a:t>
              </a:r>
            </a:p>
          </p:txBody>
        </p:sp>
      </p:grpSp>
      <p:grpSp>
        <p:nvGrpSpPr>
          <p:cNvPr id="24" name="Group 28"/>
          <p:cNvGrpSpPr/>
          <p:nvPr/>
        </p:nvGrpSpPr>
        <p:grpSpPr bwMode="auto">
          <a:xfrm>
            <a:off x="7668344" y="0"/>
            <a:ext cx="1295400" cy="1292225"/>
            <a:chOff x="4944" y="210"/>
            <a:chExt cx="816" cy="814"/>
          </a:xfrm>
        </p:grpSpPr>
        <p:pic>
          <p:nvPicPr>
            <p:cNvPr id="25" name="Picture 8" descr="Pink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44" y="210"/>
              <a:ext cx="816" cy="8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 name="WordArt 27"/>
            <p:cNvSpPr>
              <a:spLocks noChangeArrowheads="1" noChangeShapeType="1" noTextEdit="1"/>
            </p:cNvSpPr>
            <p:nvPr/>
          </p:nvSpPr>
          <p:spPr bwMode="auto">
            <a:xfrm rot="258961">
              <a:off x="5034" y="482"/>
              <a:ext cx="658" cy="317"/>
            </a:xfrm>
            <a:prstGeom prst="rect">
              <a:avLst/>
            </a:prstGeom>
          </p:spPr>
          <p:txBody>
            <a:bodyPr spcFirstLastPara="1" wrap="none" fromWordArt="1">
              <a:prstTxWarp prst="textArchUp">
                <a:avLst>
                  <a:gd name="adj" fmla="val 10800004"/>
                </a:avLst>
              </a:prstTxWarp>
            </a:bodyPr>
            <a:lstStyle/>
            <a:p>
              <a:pPr algn="ctr"/>
              <a:r>
                <a:rPr lang="zh-CN" altLang="en-US" sz="3600" kern="10">
                  <a:ln w="9525">
                    <a:solidFill>
                      <a:srgbClr val="FFFF00"/>
                    </a:solidFill>
                    <a:round/>
                  </a:ln>
                  <a:solidFill>
                    <a:srgbClr val="FFFF00"/>
                  </a:solidFill>
                  <a:latin typeface="宋体" panose="02010600030101010101" pitchFamily="2" charset="-122"/>
                  <a:ea typeface="宋体" panose="02010600030101010101" pitchFamily="2" charset="-122"/>
                </a:rPr>
                <a:t>提升培优</a:t>
              </a:r>
            </a:p>
          </p:txBody>
        </p:sp>
      </p:grpSp>
      <p:sp>
        <p:nvSpPr>
          <p:cNvPr id="16" name="Rectangle 4"/>
          <p:cNvSpPr>
            <a:spLocks noChangeArrowheads="1"/>
          </p:cNvSpPr>
          <p:nvPr/>
        </p:nvSpPr>
        <p:spPr bwMode="auto">
          <a:xfrm>
            <a:off x="121836" y="836712"/>
            <a:ext cx="7705725"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nSpc>
                <a:spcPct val="150000"/>
              </a:lnSpc>
            </a:pPr>
            <a:r>
              <a:rPr lang="en-US" altLang="zh-CN" sz="3200" dirty="0" smtClean="0">
                <a:solidFill>
                  <a:srgbClr val="000000"/>
                </a:solidFill>
              </a:rPr>
              <a:t>5</a:t>
            </a:r>
            <a:r>
              <a:rPr lang="zh-CN" altLang="zh-CN" sz="3200" dirty="0" smtClean="0">
                <a:solidFill>
                  <a:srgbClr val="000000"/>
                </a:solidFill>
              </a:rPr>
              <a:t>.</a:t>
            </a:r>
            <a:r>
              <a:rPr lang="zh-CN" sz="3200" dirty="0" smtClean="0">
                <a:solidFill>
                  <a:srgbClr val="FF3399"/>
                </a:solidFill>
              </a:rPr>
              <a:t>（</a:t>
            </a:r>
            <a:r>
              <a:rPr lang="zh-CN" altLang="en-US" sz="3200" dirty="0" smtClean="0">
                <a:solidFill>
                  <a:srgbClr val="FF3399"/>
                </a:solidFill>
              </a:rPr>
              <a:t>创新</a:t>
            </a:r>
            <a:r>
              <a:rPr lang="zh-CN" sz="3200" dirty="0" smtClean="0">
                <a:solidFill>
                  <a:srgbClr val="FF3399"/>
                </a:solidFill>
              </a:rPr>
              <a:t>题）</a:t>
            </a:r>
            <a:r>
              <a:rPr lang="en-US" altLang="zh-CN" sz="3200" dirty="0" smtClean="0">
                <a:solidFill>
                  <a:srgbClr val="FF3399"/>
                </a:solidFill>
              </a:rPr>
              <a:t>     </a:t>
            </a:r>
            <a:r>
              <a:rPr lang="en-US" altLang="zh-CN" sz="3200" dirty="0" smtClean="0">
                <a:solidFill>
                  <a:srgbClr val="000000"/>
                </a:solidFill>
              </a:rPr>
              <a:t>    </a:t>
            </a:r>
            <a:r>
              <a:rPr lang="zh-CN" altLang="en-US" sz="3200" dirty="0" smtClean="0">
                <a:solidFill>
                  <a:srgbClr val="000000"/>
                </a:solidFill>
              </a:rPr>
              <a:t>是</a:t>
            </a:r>
            <a:r>
              <a:rPr lang="zh-CN" altLang="en-US" sz="3200" dirty="0">
                <a:solidFill>
                  <a:srgbClr val="000000"/>
                </a:solidFill>
              </a:rPr>
              <a:t>最简真分数</a:t>
            </a:r>
            <a:r>
              <a:rPr lang="en-US" altLang="zh-CN" sz="3200" dirty="0">
                <a:solidFill>
                  <a:srgbClr val="000000"/>
                </a:solidFill>
              </a:rPr>
              <a:t>,</a:t>
            </a:r>
            <a:r>
              <a:rPr lang="en-US" altLang="zh-CN" sz="3200" i="1" dirty="0">
                <a:solidFill>
                  <a:srgbClr val="000000"/>
                </a:solidFill>
                <a:latin typeface="Times New Roman" panose="02020603050405020304" pitchFamily="18" charset="0"/>
                <a:cs typeface="Times New Roman" panose="02020603050405020304" pitchFamily="18" charset="0"/>
              </a:rPr>
              <a:t>a</a:t>
            </a:r>
            <a:r>
              <a:rPr lang="zh-CN" altLang="en-US" sz="3200" dirty="0">
                <a:solidFill>
                  <a:srgbClr val="000000"/>
                </a:solidFill>
              </a:rPr>
              <a:t>可取的自然数共有多少个</a:t>
            </a:r>
            <a:r>
              <a:rPr lang="en-US" altLang="zh-CN" sz="3200" dirty="0">
                <a:solidFill>
                  <a:srgbClr val="000000"/>
                </a:solidFill>
              </a:rPr>
              <a:t>?</a:t>
            </a:r>
            <a:endParaRPr lang="zh-CN" sz="3200" dirty="0">
              <a:solidFill>
                <a:srgbClr val="000000"/>
              </a:solidFill>
            </a:endParaRPr>
          </a:p>
        </p:txBody>
      </p:sp>
      <p:sp>
        <p:nvSpPr>
          <p:cNvPr id="12" name="TextBox 11"/>
          <p:cNvSpPr txBox="1"/>
          <p:nvPr/>
        </p:nvSpPr>
        <p:spPr>
          <a:xfrm>
            <a:off x="2547645" y="764704"/>
            <a:ext cx="800219" cy="584775"/>
          </a:xfrm>
          <a:prstGeom prst="rect">
            <a:avLst/>
          </a:prstGeom>
          <a:noFill/>
        </p:spPr>
        <p:txBody>
          <a:bodyPr wrap="none" rtlCol="0">
            <a:spAutoFit/>
          </a:bodyPr>
          <a:lstStyle/>
          <a:p>
            <a:r>
              <a:rPr lang="en-US" altLang="zh-CN" sz="3200" i="1" dirty="0" smtClean="0">
                <a:solidFill>
                  <a:schemeClr val="tx1">
                    <a:lumMod val="95000"/>
                    <a:lumOff val="5000"/>
                  </a:schemeClr>
                </a:solidFill>
                <a:latin typeface="Times New Roman" panose="02020603050405020304" pitchFamily="18" charset="0"/>
                <a:ea typeface="楷体_GB2312"/>
                <a:cs typeface="Times New Roman" panose="02020603050405020304" pitchFamily="18" charset="0"/>
              </a:rPr>
              <a:t>a</a:t>
            </a:r>
            <a:r>
              <a:rPr lang="en-US" altLang="zh-CN" sz="3200" dirty="0" smtClean="0">
                <a:solidFill>
                  <a:schemeClr val="tx1">
                    <a:lumMod val="95000"/>
                    <a:lumOff val="5000"/>
                  </a:schemeClr>
                </a:solidFill>
                <a:ea typeface="楷体_GB2312"/>
              </a:rPr>
              <a:t>+3</a:t>
            </a:r>
            <a:endParaRPr lang="zh-CN" altLang="en-US" sz="3200" dirty="0">
              <a:solidFill>
                <a:schemeClr val="tx1">
                  <a:lumMod val="95000"/>
                  <a:lumOff val="5000"/>
                </a:schemeClr>
              </a:solidFill>
              <a:ea typeface="楷体_GB2312"/>
            </a:endParaRPr>
          </a:p>
        </p:txBody>
      </p:sp>
      <p:sp>
        <p:nvSpPr>
          <p:cNvPr id="13" name="TextBox 12"/>
          <p:cNvSpPr txBox="1"/>
          <p:nvPr/>
        </p:nvSpPr>
        <p:spPr>
          <a:xfrm>
            <a:off x="2658645" y="1188041"/>
            <a:ext cx="601447" cy="584775"/>
          </a:xfrm>
          <a:prstGeom prst="rect">
            <a:avLst/>
          </a:prstGeom>
          <a:noFill/>
        </p:spPr>
        <p:txBody>
          <a:bodyPr wrap="none" rtlCol="0">
            <a:spAutoFit/>
          </a:bodyPr>
          <a:lstStyle/>
          <a:p>
            <a:r>
              <a:rPr lang="en-US" altLang="zh-CN" sz="3200" dirty="0" smtClean="0">
                <a:solidFill>
                  <a:schemeClr val="tx1">
                    <a:lumMod val="95000"/>
                    <a:lumOff val="5000"/>
                  </a:schemeClr>
                </a:solidFill>
                <a:ea typeface="楷体_GB2312"/>
              </a:rPr>
              <a:t>18</a:t>
            </a:r>
            <a:endParaRPr lang="zh-CN" altLang="en-US" sz="3200" dirty="0">
              <a:solidFill>
                <a:schemeClr val="tx1">
                  <a:lumMod val="95000"/>
                  <a:lumOff val="5000"/>
                </a:schemeClr>
              </a:solidFill>
              <a:ea typeface="楷体_GB2312"/>
            </a:endParaRPr>
          </a:p>
        </p:txBody>
      </p:sp>
      <p:cxnSp>
        <p:nvCxnSpPr>
          <p:cNvPr id="14" name="直接连接符 13"/>
          <p:cNvCxnSpPr/>
          <p:nvPr/>
        </p:nvCxnSpPr>
        <p:spPr>
          <a:xfrm>
            <a:off x="2547645" y="1268760"/>
            <a:ext cx="800219"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5" name="Text Box 9"/>
          <p:cNvSpPr txBox="1">
            <a:spLocks noChangeArrowheads="1"/>
          </p:cNvSpPr>
          <p:nvPr/>
        </p:nvSpPr>
        <p:spPr bwMode="auto">
          <a:xfrm>
            <a:off x="722137" y="3792985"/>
            <a:ext cx="6801075" cy="7078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zh-CN" altLang="en-US" sz="4000" b="1" dirty="0" smtClean="0">
                <a:solidFill>
                  <a:srgbClr val="FF3300"/>
                </a:solidFill>
              </a:rPr>
              <a:t>答：</a:t>
            </a:r>
            <a:r>
              <a:rPr lang="en-US" altLang="zh-CN" sz="4000" i="1" dirty="0">
                <a:solidFill>
                  <a:srgbClr val="FF3300"/>
                </a:solidFill>
                <a:latin typeface="Times New Roman" panose="02020603050405020304" pitchFamily="18" charset="0"/>
                <a:cs typeface="Times New Roman" panose="02020603050405020304" pitchFamily="18" charset="0"/>
              </a:rPr>
              <a:t>a</a:t>
            </a:r>
            <a:r>
              <a:rPr lang="zh-CN" altLang="en-US" sz="4000" dirty="0">
                <a:solidFill>
                  <a:srgbClr val="FF3300"/>
                </a:solidFill>
              </a:rPr>
              <a:t>可取的自然数</a:t>
            </a:r>
            <a:r>
              <a:rPr lang="zh-CN" altLang="en-US" sz="4000" dirty="0" smtClean="0">
                <a:solidFill>
                  <a:srgbClr val="FF3300"/>
                </a:solidFill>
              </a:rPr>
              <a:t>共有</a:t>
            </a:r>
            <a:r>
              <a:rPr lang="en-US" altLang="zh-CN" sz="4000" dirty="0" smtClean="0">
                <a:solidFill>
                  <a:srgbClr val="FF3300"/>
                </a:solidFill>
              </a:rPr>
              <a:t>5</a:t>
            </a:r>
            <a:r>
              <a:rPr lang="zh-CN" altLang="en-US" sz="4000" dirty="0" smtClean="0">
                <a:solidFill>
                  <a:srgbClr val="FF3300"/>
                </a:solidFill>
              </a:rPr>
              <a:t>个。</a:t>
            </a:r>
            <a:endParaRPr lang="zh-CN" altLang="en-US" sz="4000" b="1" dirty="0">
              <a:solidFill>
                <a:srgbClr val="FF3300"/>
              </a:solidFill>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14"/>
          <p:cNvGrpSpPr/>
          <p:nvPr/>
        </p:nvGrpSpPr>
        <p:grpSpPr bwMode="auto">
          <a:xfrm>
            <a:off x="7744271" y="116632"/>
            <a:ext cx="1292225" cy="1292225"/>
            <a:chOff x="4946" y="164"/>
            <a:chExt cx="814" cy="814"/>
          </a:xfrm>
        </p:grpSpPr>
        <p:pic>
          <p:nvPicPr>
            <p:cNvPr id="32770" name="Picture 6" descr="Blue-Green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46" y="164"/>
              <a:ext cx="814" cy="8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2771" name="WordArt 13"/>
            <p:cNvSpPr>
              <a:spLocks noChangeArrowheads="1" noChangeShapeType="1" noTextEdit="1"/>
            </p:cNvSpPr>
            <p:nvPr/>
          </p:nvSpPr>
          <p:spPr bwMode="auto">
            <a:xfrm>
              <a:off x="5012" y="481"/>
              <a:ext cx="723" cy="272"/>
            </a:xfrm>
            <a:prstGeom prst="rect">
              <a:avLst/>
            </a:prstGeom>
          </p:spPr>
          <p:txBody>
            <a:bodyPr spcFirstLastPara="1" wrap="none" fromWordArt="1">
              <a:prstTxWarp prst="textArchUp">
                <a:avLst>
                  <a:gd name="adj" fmla="val 10800004"/>
                </a:avLst>
              </a:prstTxWarp>
            </a:bodyPr>
            <a:lstStyle/>
            <a:p>
              <a:pPr algn="ctr"/>
              <a:r>
                <a:rPr lang="zh-CN" altLang="en-US" sz="3600" kern="10" dirty="0">
                  <a:ln w="9525">
                    <a:solidFill>
                      <a:srgbClr val="FF3399"/>
                    </a:solidFill>
                    <a:round/>
                  </a:ln>
                  <a:solidFill>
                    <a:srgbClr val="FF3399"/>
                  </a:solidFill>
                  <a:latin typeface="宋体" panose="02010600030101010101" pitchFamily="2" charset="-122"/>
                  <a:ea typeface="宋体" panose="02010600030101010101" pitchFamily="2" charset="-122"/>
                </a:rPr>
                <a:t>思维创新</a:t>
              </a:r>
            </a:p>
          </p:txBody>
        </p:sp>
      </p:grpSp>
      <p:grpSp>
        <p:nvGrpSpPr>
          <p:cNvPr id="9" name="Group 8"/>
          <p:cNvGrpSpPr/>
          <p:nvPr/>
        </p:nvGrpSpPr>
        <p:grpSpPr bwMode="auto">
          <a:xfrm>
            <a:off x="5580112" y="6143644"/>
            <a:ext cx="1943100" cy="525791"/>
            <a:chOff x="1474" y="3702"/>
            <a:chExt cx="952" cy="499"/>
          </a:xfrm>
        </p:grpSpPr>
        <p:sp>
          <p:nvSpPr>
            <p:cNvPr id="10" name="AutoShape 9">
              <a:hlinkClick r:id="" action="ppaction://noaction"/>
            </p:cNvPr>
            <p:cNvSpPr>
              <a:spLocks noChangeArrowheads="1"/>
            </p:cNvSpPr>
            <p:nvPr/>
          </p:nvSpPr>
          <p:spPr bwMode="auto">
            <a:xfrm>
              <a:off x="1474" y="3702"/>
              <a:ext cx="907" cy="499"/>
            </a:xfrm>
            <a:prstGeom prst="actionButtonBlank">
              <a:avLst/>
            </a:prstGeom>
            <a:solidFill>
              <a:srgbClr val="DEEC22"/>
            </a:solidFill>
            <a:ln w="9525">
              <a:solidFill>
                <a:schemeClr val="hlink"/>
              </a:solidFill>
              <a:miter lim="800000"/>
            </a:ln>
          </p:spPr>
          <p:txBody>
            <a:bodyPr wrap="none" anchor="ctr"/>
            <a:lstStyle/>
            <a:p>
              <a:pPr algn="ctr"/>
              <a:endParaRPr lang="zh-CN" altLang="en-US" sz="1800">
                <a:solidFill>
                  <a:srgbClr val="FF0000"/>
                </a:solidFill>
                <a:latin typeface="Arial" panose="020B0604020202020204" pitchFamily="34" charset="0"/>
              </a:endParaRPr>
            </a:p>
          </p:txBody>
        </p:sp>
        <p:sp>
          <p:nvSpPr>
            <p:cNvPr id="11" name="Text Box 10">
              <a:hlinkClick r:id="rId3" action="ppaction://hlinksldjump"/>
            </p:cNvPr>
            <p:cNvSpPr txBox="1">
              <a:spLocks noChangeArrowheads="1"/>
            </p:cNvSpPr>
            <p:nvPr/>
          </p:nvSpPr>
          <p:spPr bwMode="auto">
            <a:xfrm>
              <a:off x="1474" y="3702"/>
              <a:ext cx="952" cy="4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zh-CN" altLang="en-US" sz="2800" dirty="0">
                  <a:solidFill>
                    <a:schemeClr val="tx1"/>
                  </a:solidFill>
                  <a:latin typeface="华文楷体" panose="02010600040101010101" pitchFamily="2" charset="-122"/>
                  <a:ea typeface="华文楷体" panose="02010600040101010101" pitchFamily="2" charset="-122"/>
                </a:rPr>
                <a:t>返回作业</a:t>
              </a:r>
              <a:r>
                <a:rPr lang="en-US" altLang="zh-CN" sz="2800" dirty="0">
                  <a:solidFill>
                    <a:schemeClr val="tx1"/>
                  </a:solidFill>
                  <a:latin typeface="华文楷体" panose="02010600040101010101" pitchFamily="2" charset="-122"/>
                  <a:ea typeface="华文楷体" panose="02010600040101010101" pitchFamily="2" charset="-122"/>
                </a:rPr>
                <a:t>2</a:t>
              </a:r>
            </a:p>
          </p:txBody>
        </p:sp>
      </p:grpSp>
      <p:sp>
        <p:nvSpPr>
          <p:cNvPr id="15" name="Text Box 4"/>
          <p:cNvSpPr txBox="1">
            <a:spLocks noChangeArrowheads="1"/>
          </p:cNvSpPr>
          <p:nvPr/>
        </p:nvSpPr>
        <p:spPr bwMode="auto">
          <a:xfrm>
            <a:off x="539552" y="835770"/>
            <a:ext cx="6769100" cy="23083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nSpc>
                <a:spcPct val="150000"/>
              </a:lnSpc>
              <a:spcBef>
                <a:spcPct val="50000"/>
              </a:spcBef>
            </a:pPr>
            <a:r>
              <a:rPr lang="en-US" altLang="zh-CN" sz="3200" dirty="0" smtClean="0">
                <a:solidFill>
                  <a:srgbClr val="000000"/>
                </a:solidFill>
                <a:latin typeface="+mn-ea"/>
                <a:ea typeface="+mn-ea"/>
              </a:rPr>
              <a:t>6</a:t>
            </a:r>
            <a:r>
              <a:rPr lang="zh-CN" altLang="zh-CN" sz="3200" dirty="0" smtClean="0">
                <a:solidFill>
                  <a:srgbClr val="000000"/>
                </a:solidFill>
                <a:latin typeface="+mn-ea"/>
                <a:ea typeface="+mn-ea"/>
              </a:rPr>
              <a:t>.</a:t>
            </a:r>
            <a:r>
              <a:rPr lang="zh-CN" sz="3200" dirty="0" smtClean="0">
                <a:solidFill>
                  <a:srgbClr val="FF3399"/>
                </a:solidFill>
                <a:latin typeface="+mn-ea"/>
                <a:ea typeface="+mn-ea"/>
              </a:rPr>
              <a:t>（</a:t>
            </a:r>
            <a:r>
              <a:rPr lang="zh-CN" altLang="en-US" sz="3200" dirty="0" smtClean="0">
                <a:solidFill>
                  <a:srgbClr val="FF3399"/>
                </a:solidFill>
                <a:latin typeface="+mn-ea"/>
                <a:ea typeface="+mn-ea"/>
              </a:rPr>
              <a:t>竞赛</a:t>
            </a:r>
            <a:r>
              <a:rPr lang="zh-CN" sz="3200" dirty="0" smtClean="0">
                <a:solidFill>
                  <a:srgbClr val="FF3399"/>
                </a:solidFill>
                <a:latin typeface="+mn-ea"/>
                <a:ea typeface="+mn-ea"/>
              </a:rPr>
              <a:t>题）</a:t>
            </a:r>
            <a:r>
              <a:rPr lang="zh-CN" altLang="en-US" sz="3200" dirty="0">
                <a:solidFill>
                  <a:srgbClr val="000000"/>
                </a:solidFill>
                <a:latin typeface="+mn-ea"/>
                <a:ea typeface="+mn-ea"/>
              </a:rPr>
              <a:t>一个分数</a:t>
            </a:r>
            <a:r>
              <a:rPr lang="en-US" altLang="zh-CN" sz="3200" dirty="0">
                <a:solidFill>
                  <a:srgbClr val="000000"/>
                </a:solidFill>
                <a:latin typeface="+mn-ea"/>
                <a:ea typeface="+mn-ea"/>
              </a:rPr>
              <a:t>,</a:t>
            </a:r>
            <a:r>
              <a:rPr lang="zh-CN" altLang="en-US" sz="3200" dirty="0">
                <a:solidFill>
                  <a:srgbClr val="000000"/>
                </a:solidFill>
                <a:latin typeface="+mn-ea"/>
                <a:ea typeface="+mn-ea"/>
              </a:rPr>
              <a:t>分子加分母等于</a:t>
            </a:r>
            <a:r>
              <a:rPr lang="en-US" altLang="zh-CN" sz="3200" dirty="0">
                <a:solidFill>
                  <a:srgbClr val="000000"/>
                </a:solidFill>
                <a:latin typeface="+mn-ea"/>
                <a:ea typeface="+mn-ea"/>
              </a:rPr>
              <a:t>168,</a:t>
            </a:r>
            <a:r>
              <a:rPr lang="zh-CN" altLang="en-US" sz="3200" dirty="0">
                <a:solidFill>
                  <a:srgbClr val="000000"/>
                </a:solidFill>
                <a:latin typeface="+mn-ea"/>
                <a:ea typeface="+mn-ea"/>
              </a:rPr>
              <a:t>分子、分母都减去</a:t>
            </a:r>
            <a:r>
              <a:rPr lang="en-US" altLang="zh-CN" sz="3200" dirty="0">
                <a:solidFill>
                  <a:srgbClr val="000000"/>
                </a:solidFill>
                <a:latin typeface="+mn-ea"/>
                <a:ea typeface="+mn-ea"/>
              </a:rPr>
              <a:t>6</a:t>
            </a:r>
            <a:r>
              <a:rPr lang="zh-CN" altLang="en-US" sz="3200" dirty="0">
                <a:solidFill>
                  <a:srgbClr val="000000"/>
                </a:solidFill>
                <a:latin typeface="+mn-ea"/>
                <a:ea typeface="+mn-ea"/>
              </a:rPr>
              <a:t>后</a:t>
            </a:r>
            <a:r>
              <a:rPr lang="en-US" altLang="zh-CN" sz="3200" dirty="0">
                <a:solidFill>
                  <a:srgbClr val="000000"/>
                </a:solidFill>
                <a:latin typeface="+mn-ea"/>
                <a:ea typeface="+mn-ea"/>
              </a:rPr>
              <a:t>,</a:t>
            </a:r>
            <a:r>
              <a:rPr lang="zh-CN" altLang="en-US" sz="3200" dirty="0">
                <a:solidFill>
                  <a:srgbClr val="000000"/>
                </a:solidFill>
                <a:latin typeface="+mn-ea"/>
                <a:ea typeface="+mn-ea"/>
              </a:rPr>
              <a:t>分数可约分</a:t>
            </a:r>
            <a:r>
              <a:rPr lang="zh-CN" altLang="en-US" sz="3200" dirty="0" smtClean="0">
                <a:solidFill>
                  <a:srgbClr val="000000"/>
                </a:solidFill>
                <a:latin typeface="+mn-ea"/>
                <a:ea typeface="+mn-ea"/>
              </a:rPr>
              <a:t>变成</a:t>
            </a:r>
            <a:r>
              <a:rPr lang="en-US" altLang="zh-CN" sz="3200" dirty="0" smtClean="0">
                <a:solidFill>
                  <a:srgbClr val="000000"/>
                </a:solidFill>
                <a:latin typeface="+mn-ea"/>
                <a:ea typeface="+mn-ea"/>
              </a:rPr>
              <a:t>   ,</a:t>
            </a:r>
            <a:r>
              <a:rPr lang="zh-CN" altLang="en-US" sz="3200" dirty="0">
                <a:solidFill>
                  <a:srgbClr val="000000"/>
                </a:solidFill>
                <a:latin typeface="+mn-ea"/>
                <a:ea typeface="+mn-ea"/>
              </a:rPr>
              <a:t>原来的分数是多少</a:t>
            </a:r>
            <a:r>
              <a:rPr lang="en-US" altLang="zh-CN" sz="3200" dirty="0">
                <a:solidFill>
                  <a:srgbClr val="000000"/>
                </a:solidFill>
                <a:latin typeface="+mn-ea"/>
                <a:ea typeface="+mn-ea"/>
              </a:rPr>
              <a:t>?</a:t>
            </a:r>
            <a:endParaRPr lang="zh-CN" sz="3200" dirty="0">
              <a:solidFill>
                <a:srgbClr val="000000"/>
              </a:solidFill>
              <a:latin typeface="+mn-ea"/>
              <a:ea typeface="+mn-ea"/>
            </a:endParaRPr>
          </a:p>
        </p:txBody>
      </p:sp>
      <p:sp>
        <p:nvSpPr>
          <p:cNvPr id="13" name="TextBox 12"/>
          <p:cNvSpPr txBox="1"/>
          <p:nvPr/>
        </p:nvSpPr>
        <p:spPr>
          <a:xfrm>
            <a:off x="2843808" y="2276872"/>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latin typeface="+mn-ea"/>
                <a:ea typeface="+mn-ea"/>
              </a:rPr>
              <a:t>5</a:t>
            </a:r>
            <a:endParaRPr lang="zh-CN" altLang="en-US" sz="3200" dirty="0">
              <a:solidFill>
                <a:schemeClr val="tx1">
                  <a:lumMod val="95000"/>
                  <a:lumOff val="5000"/>
                </a:schemeClr>
              </a:solidFill>
              <a:latin typeface="+mn-ea"/>
              <a:ea typeface="+mn-ea"/>
            </a:endParaRPr>
          </a:p>
        </p:txBody>
      </p:sp>
      <p:sp>
        <p:nvSpPr>
          <p:cNvPr id="14" name="TextBox 13"/>
          <p:cNvSpPr txBox="1"/>
          <p:nvPr/>
        </p:nvSpPr>
        <p:spPr>
          <a:xfrm>
            <a:off x="2856500" y="2700209"/>
            <a:ext cx="393056" cy="584775"/>
          </a:xfrm>
          <a:prstGeom prst="rect">
            <a:avLst/>
          </a:prstGeom>
          <a:noFill/>
        </p:spPr>
        <p:txBody>
          <a:bodyPr wrap="none" rtlCol="0">
            <a:spAutoFit/>
          </a:bodyPr>
          <a:lstStyle/>
          <a:p>
            <a:r>
              <a:rPr lang="en-US" altLang="zh-CN" sz="3200" dirty="0" smtClean="0">
                <a:solidFill>
                  <a:schemeClr val="tx1">
                    <a:lumMod val="95000"/>
                    <a:lumOff val="5000"/>
                  </a:schemeClr>
                </a:solidFill>
                <a:latin typeface="+mn-ea"/>
                <a:ea typeface="+mn-ea"/>
              </a:rPr>
              <a:t>7</a:t>
            </a:r>
            <a:endParaRPr lang="zh-CN" altLang="en-US" sz="3200" dirty="0">
              <a:solidFill>
                <a:schemeClr val="tx1">
                  <a:lumMod val="95000"/>
                  <a:lumOff val="5000"/>
                </a:schemeClr>
              </a:solidFill>
              <a:latin typeface="+mn-ea"/>
              <a:ea typeface="+mn-ea"/>
            </a:endParaRPr>
          </a:p>
        </p:txBody>
      </p:sp>
      <p:cxnSp>
        <p:nvCxnSpPr>
          <p:cNvPr id="17" name="直接连接符 16"/>
          <p:cNvCxnSpPr/>
          <p:nvPr/>
        </p:nvCxnSpPr>
        <p:spPr>
          <a:xfrm>
            <a:off x="2843808" y="278092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8" name="Text Box 9"/>
          <p:cNvSpPr txBox="1">
            <a:spLocks noChangeArrowheads="1"/>
          </p:cNvSpPr>
          <p:nvPr/>
        </p:nvSpPr>
        <p:spPr bwMode="auto">
          <a:xfrm>
            <a:off x="1431299" y="4144725"/>
            <a:ext cx="5660981" cy="7078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zh-CN" altLang="en-US" sz="4000" b="1" dirty="0" smtClean="0">
                <a:solidFill>
                  <a:srgbClr val="FF3300"/>
                </a:solidFill>
              </a:rPr>
              <a:t>答：原来的分数</a:t>
            </a:r>
            <a:r>
              <a:rPr lang="zh-CN" altLang="en-US" sz="4000" b="1" dirty="0">
                <a:solidFill>
                  <a:srgbClr val="FF3300"/>
                </a:solidFill>
              </a:rPr>
              <a:t>是        。</a:t>
            </a:r>
          </a:p>
        </p:txBody>
      </p:sp>
      <p:sp>
        <p:nvSpPr>
          <p:cNvPr id="19" name="TextBox 18"/>
          <p:cNvSpPr txBox="1"/>
          <p:nvPr/>
        </p:nvSpPr>
        <p:spPr>
          <a:xfrm>
            <a:off x="5746881" y="3861048"/>
            <a:ext cx="769335" cy="707886"/>
          </a:xfrm>
          <a:prstGeom prst="rect">
            <a:avLst/>
          </a:prstGeom>
          <a:noFill/>
        </p:spPr>
        <p:txBody>
          <a:bodyPr wrap="square" rtlCol="0">
            <a:spAutoFit/>
          </a:bodyPr>
          <a:lstStyle/>
          <a:p>
            <a:r>
              <a:rPr lang="en-US" altLang="zh-CN" sz="4000" dirty="0" smtClean="0">
                <a:solidFill>
                  <a:srgbClr val="FF0000"/>
                </a:solidFill>
                <a:latin typeface="+mn-ea"/>
                <a:ea typeface="+mn-ea"/>
              </a:rPr>
              <a:t>71</a:t>
            </a:r>
            <a:endParaRPr lang="zh-CN" altLang="en-US" sz="4000" dirty="0">
              <a:solidFill>
                <a:srgbClr val="FF0000"/>
              </a:solidFill>
              <a:latin typeface="+mn-ea"/>
              <a:ea typeface="+mn-ea"/>
            </a:endParaRPr>
          </a:p>
        </p:txBody>
      </p:sp>
      <p:sp>
        <p:nvSpPr>
          <p:cNvPr id="20" name="TextBox 19"/>
          <p:cNvSpPr txBox="1"/>
          <p:nvPr/>
        </p:nvSpPr>
        <p:spPr>
          <a:xfrm>
            <a:off x="5746881" y="4356393"/>
            <a:ext cx="769335" cy="707886"/>
          </a:xfrm>
          <a:prstGeom prst="rect">
            <a:avLst/>
          </a:prstGeom>
          <a:noFill/>
        </p:spPr>
        <p:txBody>
          <a:bodyPr wrap="square" rtlCol="0">
            <a:spAutoFit/>
          </a:bodyPr>
          <a:lstStyle/>
          <a:p>
            <a:r>
              <a:rPr lang="en-US" altLang="zh-CN" sz="4000" dirty="0" smtClean="0">
                <a:solidFill>
                  <a:srgbClr val="FF0000"/>
                </a:solidFill>
                <a:latin typeface="+mn-ea"/>
                <a:ea typeface="+mn-ea"/>
              </a:rPr>
              <a:t>97</a:t>
            </a:r>
            <a:endParaRPr lang="zh-CN" altLang="en-US" sz="4000" dirty="0">
              <a:solidFill>
                <a:srgbClr val="FF0000"/>
              </a:solidFill>
              <a:latin typeface="+mn-ea"/>
              <a:ea typeface="+mn-ea"/>
            </a:endParaRPr>
          </a:p>
        </p:txBody>
      </p:sp>
      <p:cxnSp>
        <p:nvCxnSpPr>
          <p:cNvPr id="21" name="直接连接符 20"/>
          <p:cNvCxnSpPr/>
          <p:nvPr/>
        </p:nvCxnSpPr>
        <p:spPr>
          <a:xfrm>
            <a:off x="5852656" y="4509120"/>
            <a:ext cx="43147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in)">
                                      <p:cBhvr>
                                        <p:cTn id="7" dur="2000"/>
                                        <p:tgtEl>
                                          <p:spTgt spid="1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circle(in)">
                                      <p:cBhvr>
                                        <p:cTn id="10" dur="2000"/>
                                        <p:tgtEl>
                                          <p:spTgt spid="19"/>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circle(in)">
                                      <p:cBhvr>
                                        <p:cTn id="13" dur="2000"/>
                                        <p:tgtEl>
                                          <p:spTgt spid="20"/>
                                        </p:tgtEl>
                                      </p:cBhvr>
                                    </p:animEffect>
                                  </p:childTnLst>
                                </p:cTn>
                              </p:par>
                              <p:par>
                                <p:cTn id="14" presetID="6" presetClass="entr" presetSubtype="16"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circle(in)">
                                      <p:cBhvr>
                                        <p:cTn id="16"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http://bbs.jxrtv.com/attachment/2007-4/2007449403450554.jpg"/>
          <p:cNvPicPr>
            <a:picLocks noChangeAspect="1" noChangeArrowheads="1"/>
          </p:cNvPicPr>
          <p:nvPr/>
        </p:nvPicPr>
        <p:blipFill>
          <a:blip r:embed="rId2" cstate="print"/>
          <a:srcRect/>
          <a:stretch>
            <a:fillRect/>
          </a:stretch>
        </p:blipFill>
        <p:spPr bwMode="auto">
          <a:xfrm>
            <a:off x="899592" y="620688"/>
            <a:ext cx="7410449" cy="5553076"/>
          </a:xfrm>
          <a:prstGeom prst="rect">
            <a:avLst/>
          </a:prstGeom>
          <a:noFill/>
          <a:effectLst>
            <a:softEdge rad="635000"/>
          </a:effectLst>
        </p:spPr>
      </p:pic>
      <p:pic>
        <p:nvPicPr>
          <p:cNvPr id="29699" name="Picture 2"/>
          <p:cNvPicPr>
            <a:picLocks noChangeAspect="1" noChangeArrowheads="1"/>
          </p:cNvPicPr>
          <p:nvPr/>
        </p:nvPicPr>
        <p:blipFill>
          <a:blip r:embed="rId3" cstate="print"/>
          <a:srcRect/>
          <a:stretch>
            <a:fillRect/>
          </a:stretch>
        </p:blipFill>
        <p:spPr bwMode="auto">
          <a:xfrm>
            <a:off x="4716463" y="981075"/>
            <a:ext cx="4170362" cy="1304925"/>
          </a:xfrm>
          <a:prstGeom prst="rect">
            <a:avLst/>
          </a:prstGeom>
          <a:noFill/>
          <a:ln w="9525" algn="ctr">
            <a:noFill/>
            <a:miter lim="800000"/>
            <a:headEnd/>
            <a:tailEnd/>
          </a:ln>
        </p:spPr>
      </p:pic>
      <p:pic>
        <p:nvPicPr>
          <p:cNvPr id="10" name="Picture 34">
            <a:hlinkClick r:id="" action="ppaction://hlinkshowjump?jump=firstslide"/>
          </p:cNvPr>
          <p:cNvPicPr>
            <a:picLocks noChangeArrowheads="1"/>
          </p:cNvPicPr>
          <p:nvPr/>
        </p:nvPicPr>
        <p:blipFill>
          <a:blip r:embed="rId4" cstate="print">
            <a:clrChange>
              <a:clrFrom>
                <a:srgbClr val="0078AA"/>
              </a:clrFrom>
              <a:clrTo>
                <a:srgbClr val="0078AA">
                  <a:alpha val="0"/>
                </a:srgbClr>
              </a:clrTo>
            </a:clrChange>
            <a:extLst>
              <a:ext uri="{28A0092B-C50C-407E-A947-70E740481C1C}">
                <a14:useLocalDpi xmlns:a14="http://schemas.microsoft.com/office/drawing/2010/main" xmlns="" val="0"/>
              </a:ext>
            </a:extLst>
          </a:blip>
          <a:srcRect/>
          <a:stretch>
            <a:fillRect/>
          </a:stretch>
        </p:blipFill>
        <p:spPr bwMode="auto">
          <a:xfrm>
            <a:off x="5940574" y="5733256"/>
            <a:ext cx="1655762" cy="876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ext Box 18">
            <a:hlinkClick r:id="" action="ppaction://hlinkshowjump?jump=firstslide">
              <a:snd r:embed="rId5" name="suction.wav"/>
            </a:hlinkClick>
          </p:cNvPr>
          <p:cNvSpPr txBox="1">
            <a:spLocks noChangeArrowheads="1"/>
          </p:cNvSpPr>
          <p:nvPr/>
        </p:nvSpPr>
        <p:spPr bwMode="auto">
          <a:xfrm>
            <a:off x="5939527" y="6091935"/>
            <a:ext cx="1612900" cy="519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800" dirty="0">
                <a:solidFill>
                  <a:schemeClr val="tx1"/>
                </a:solidFill>
                <a:latin typeface="华文楷体" panose="02010600040101010101" pitchFamily="2" charset="-122"/>
                <a:ea typeface="华文楷体" panose="02010600040101010101" pitchFamily="2" charset="-122"/>
              </a:rPr>
              <a:t>返回目录</a:t>
            </a:r>
            <a:endParaRPr lang="zh-CN" altLang="en-US" sz="1800" b="0" dirty="0">
              <a:solidFill>
                <a:schemeClr val="tx1"/>
              </a:solidFill>
              <a:latin typeface="华文楷体" panose="02010600040101010101" pitchFamily="2" charset="-122"/>
              <a:ea typeface="华文楷体" panose="02010600040101010101" pitchFamily="2" charset="-122"/>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34">
            <a:hlinkClick r:id="" action="ppaction://hlinkshowjump?jump=firstslide"/>
          </p:cNvPr>
          <p:cNvPicPr>
            <a:picLocks noChangeArrowheads="1"/>
          </p:cNvPicPr>
          <p:nvPr/>
        </p:nvPicPr>
        <p:blipFill>
          <a:blip r:embed="rId2" cstate="print">
            <a:clrChange>
              <a:clrFrom>
                <a:srgbClr val="0078AA"/>
              </a:clrFrom>
              <a:clrTo>
                <a:srgbClr val="0078AA">
                  <a:alpha val="0"/>
                </a:srgbClr>
              </a:clrTo>
            </a:clrChange>
            <a:extLst>
              <a:ext uri="{28A0092B-C50C-407E-A947-70E740481C1C}">
                <a14:useLocalDpi xmlns:a14="http://schemas.microsoft.com/office/drawing/2010/main" xmlns="" val="0"/>
              </a:ext>
            </a:extLst>
          </a:blip>
          <a:srcRect/>
          <a:stretch>
            <a:fillRect/>
          </a:stretch>
        </p:blipFill>
        <p:spPr bwMode="auto">
          <a:xfrm>
            <a:off x="5940574" y="5733256"/>
            <a:ext cx="1655762" cy="876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 name="Text Box 18">
            <a:hlinkClick r:id="" action="ppaction://hlinkshowjump?jump=firstslide">
              <a:snd r:embed="rId3" name="suction.wav"/>
            </a:hlinkClick>
          </p:cNvPr>
          <p:cNvSpPr txBox="1">
            <a:spLocks noChangeArrowheads="1"/>
          </p:cNvSpPr>
          <p:nvPr/>
        </p:nvSpPr>
        <p:spPr bwMode="auto">
          <a:xfrm>
            <a:off x="5939527" y="6091935"/>
            <a:ext cx="1612900" cy="519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800" dirty="0">
                <a:solidFill>
                  <a:schemeClr val="tx1"/>
                </a:solidFill>
                <a:latin typeface="华文楷体" panose="02010600040101010101" pitchFamily="2" charset="-122"/>
                <a:ea typeface="华文楷体" panose="02010600040101010101" pitchFamily="2" charset="-122"/>
              </a:rPr>
              <a:t>返回目录</a:t>
            </a:r>
            <a:endParaRPr lang="zh-CN" altLang="en-US" sz="1800" b="0" dirty="0">
              <a:solidFill>
                <a:schemeClr val="tx1"/>
              </a:solidFill>
              <a:latin typeface="华文楷体" panose="02010600040101010101" pitchFamily="2" charset="-122"/>
              <a:ea typeface="华文楷体" panose="02010600040101010101" pitchFamily="2" charset="-122"/>
            </a:endParaRPr>
          </a:p>
        </p:txBody>
      </p:sp>
      <p:sp>
        <p:nvSpPr>
          <p:cNvPr id="30" name="矩形 29"/>
          <p:cNvSpPr/>
          <p:nvPr/>
        </p:nvSpPr>
        <p:spPr>
          <a:xfrm>
            <a:off x="251520" y="1124744"/>
            <a:ext cx="8292655" cy="646331"/>
          </a:xfrm>
          <a:prstGeom prst="rect">
            <a:avLst/>
          </a:prstGeom>
        </p:spPr>
        <p:txBody>
          <a:bodyPr wrap="none">
            <a:spAutoFit/>
          </a:bodyPr>
          <a:lstStyle/>
          <a:p>
            <a:r>
              <a:rPr lang="zh-CN" altLang="en-US" sz="3600" dirty="0">
                <a:solidFill>
                  <a:schemeClr val="tx1">
                    <a:lumMod val="95000"/>
                    <a:lumOff val="5000"/>
                  </a:schemeClr>
                </a:solidFill>
                <a:latin typeface="+mn-ea"/>
                <a:ea typeface="+mn-ea"/>
              </a:rPr>
              <a:t>求两个数的最大公因数有几种特殊情况</a:t>
            </a:r>
            <a:r>
              <a:rPr lang="en-US" altLang="zh-CN" sz="3600" dirty="0">
                <a:solidFill>
                  <a:schemeClr val="tx1">
                    <a:lumMod val="95000"/>
                    <a:lumOff val="5000"/>
                  </a:schemeClr>
                </a:solidFill>
                <a:latin typeface="+mn-ea"/>
                <a:ea typeface="+mn-ea"/>
              </a:rPr>
              <a:t>?</a:t>
            </a:r>
            <a:endParaRPr lang="zh-CN" altLang="zh-CN" sz="3600" dirty="0">
              <a:solidFill>
                <a:schemeClr val="tx1">
                  <a:lumMod val="95000"/>
                  <a:lumOff val="5000"/>
                </a:schemeClr>
              </a:solidFill>
              <a:latin typeface="+mn-ea"/>
              <a:ea typeface="+mn-ea"/>
            </a:endParaRPr>
          </a:p>
        </p:txBody>
      </p:sp>
      <p:sp>
        <p:nvSpPr>
          <p:cNvPr id="31" name="矩形 30"/>
          <p:cNvSpPr/>
          <p:nvPr/>
        </p:nvSpPr>
        <p:spPr>
          <a:xfrm>
            <a:off x="270881" y="1700808"/>
            <a:ext cx="8571264" cy="871392"/>
          </a:xfrm>
          <a:prstGeom prst="rect">
            <a:avLst/>
          </a:prstGeom>
        </p:spPr>
        <p:txBody>
          <a:bodyPr wrap="square">
            <a:spAutoFit/>
          </a:bodyPr>
          <a:lstStyle/>
          <a:p>
            <a:pPr>
              <a:lnSpc>
                <a:spcPct val="150000"/>
              </a:lnSpc>
            </a:pPr>
            <a:r>
              <a:rPr lang="zh-CN" altLang="en-US" sz="4000" dirty="0">
                <a:solidFill>
                  <a:srgbClr val="C00000"/>
                </a:solidFill>
                <a:latin typeface="+mj-ea"/>
                <a:ea typeface="+mj-ea"/>
                <a:cs typeface="Times New Roman" panose="02020603050405020304" pitchFamily="18" charset="0"/>
              </a:rPr>
              <a:t>有</a:t>
            </a:r>
            <a:r>
              <a:rPr lang="en-US" altLang="zh-CN" sz="4000" dirty="0">
                <a:solidFill>
                  <a:srgbClr val="C00000"/>
                </a:solidFill>
                <a:latin typeface="+mj-ea"/>
                <a:ea typeface="+mj-ea"/>
                <a:cs typeface="Times New Roman" panose="02020603050405020304" pitchFamily="18" charset="0"/>
              </a:rPr>
              <a:t>2</a:t>
            </a:r>
            <a:r>
              <a:rPr lang="zh-CN" altLang="en-US" sz="4000" dirty="0">
                <a:solidFill>
                  <a:srgbClr val="C00000"/>
                </a:solidFill>
                <a:latin typeface="+mj-ea"/>
                <a:ea typeface="+mj-ea"/>
                <a:cs typeface="Times New Roman" panose="02020603050405020304" pitchFamily="18" charset="0"/>
              </a:rPr>
              <a:t>种特殊情况</a:t>
            </a:r>
            <a:r>
              <a:rPr lang="en-US" altLang="zh-CN" sz="4000" dirty="0" smtClean="0">
                <a:solidFill>
                  <a:srgbClr val="C00000"/>
                </a:solidFill>
                <a:latin typeface="+mj-ea"/>
                <a:ea typeface="+mj-ea"/>
                <a:cs typeface="Times New Roman" panose="02020603050405020304" pitchFamily="18" charset="0"/>
              </a:rPr>
              <a:t>:</a:t>
            </a:r>
            <a:endParaRPr lang="zh-CN" altLang="en-US" sz="4000" dirty="0">
              <a:solidFill>
                <a:srgbClr val="C00000"/>
              </a:solidFill>
              <a:latin typeface="+mj-ea"/>
              <a:ea typeface="+mj-ea"/>
            </a:endParaRPr>
          </a:p>
        </p:txBody>
      </p:sp>
      <p:sp>
        <p:nvSpPr>
          <p:cNvPr id="10" name="矩形 9"/>
          <p:cNvSpPr/>
          <p:nvPr/>
        </p:nvSpPr>
        <p:spPr>
          <a:xfrm>
            <a:off x="292609" y="2445916"/>
            <a:ext cx="8571264" cy="1794722"/>
          </a:xfrm>
          <a:prstGeom prst="rect">
            <a:avLst/>
          </a:prstGeom>
        </p:spPr>
        <p:txBody>
          <a:bodyPr wrap="square">
            <a:spAutoFit/>
          </a:bodyPr>
          <a:lstStyle/>
          <a:p>
            <a:pPr>
              <a:lnSpc>
                <a:spcPct val="150000"/>
              </a:lnSpc>
            </a:pPr>
            <a:r>
              <a:rPr lang="zh-CN" altLang="en-US" sz="4000" dirty="0" smtClean="0">
                <a:solidFill>
                  <a:srgbClr val="C00000"/>
                </a:solidFill>
                <a:latin typeface="+mj-ea"/>
                <a:ea typeface="+mj-ea"/>
                <a:cs typeface="Times New Roman" panose="02020603050405020304" pitchFamily="18" charset="0"/>
              </a:rPr>
              <a:t>当</a:t>
            </a:r>
            <a:r>
              <a:rPr lang="zh-CN" altLang="en-US" sz="4000" dirty="0">
                <a:solidFill>
                  <a:srgbClr val="C00000"/>
                </a:solidFill>
                <a:latin typeface="+mj-ea"/>
                <a:ea typeface="+mj-ea"/>
                <a:cs typeface="Times New Roman" panose="02020603050405020304" pitchFamily="18" charset="0"/>
              </a:rPr>
              <a:t>两个数是倍数关系时</a:t>
            </a:r>
            <a:r>
              <a:rPr lang="en-US" altLang="zh-CN" sz="4000" dirty="0">
                <a:solidFill>
                  <a:srgbClr val="C00000"/>
                </a:solidFill>
                <a:latin typeface="+mj-ea"/>
                <a:ea typeface="+mj-ea"/>
                <a:cs typeface="Times New Roman" panose="02020603050405020304" pitchFamily="18" charset="0"/>
              </a:rPr>
              <a:t>,</a:t>
            </a:r>
            <a:r>
              <a:rPr lang="zh-CN" altLang="en-US" sz="4000" dirty="0">
                <a:solidFill>
                  <a:srgbClr val="C00000"/>
                </a:solidFill>
                <a:latin typeface="+mj-ea"/>
                <a:ea typeface="+mj-ea"/>
                <a:cs typeface="Times New Roman" panose="02020603050405020304" pitchFamily="18" charset="0"/>
              </a:rPr>
              <a:t>较小的数就是两个数的最大公因数</a:t>
            </a:r>
            <a:r>
              <a:rPr lang="en-US" altLang="zh-CN" sz="4000" dirty="0" smtClean="0">
                <a:solidFill>
                  <a:srgbClr val="C00000"/>
                </a:solidFill>
                <a:latin typeface="+mj-ea"/>
                <a:ea typeface="+mj-ea"/>
                <a:cs typeface="Times New Roman" panose="02020603050405020304" pitchFamily="18" charset="0"/>
              </a:rPr>
              <a:t>;</a:t>
            </a:r>
            <a:endParaRPr lang="zh-CN" altLang="en-US" sz="4000" dirty="0">
              <a:solidFill>
                <a:srgbClr val="C00000"/>
              </a:solidFill>
              <a:latin typeface="+mj-ea"/>
              <a:ea typeface="+mj-ea"/>
            </a:endParaRPr>
          </a:p>
        </p:txBody>
      </p:sp>
      <p:sp>
        <p:nvSpPr>
          <p:cNvPr id="11" name="矩形 10"/>
          <p:cNvSpPr/>
          <p:nvPr/>
        </p:nvSpPr>
        <p:spPr>
          <a:xfrm>
            <a:off x="270881" y="4117874"/>
            <a:ext cx="8571264" cy="1794722"/>
          </a:xfrm>
          <a:prstGeom prst="rect">
            <a:avLst/>
          </a:prstGeom>
        </p:spPr>
        <p:txBody>
          <a:bodyPr wrap="square">
            <a:spAutoFit/>
          </a:bodyPr>
          <a:lstStyle/>
          <a:p>
            <a:pPr>
              <a:lnSpc>
                <a:spcPct val="150000"/>
              </a:lnSpc>
            </a:pPr>
            <a:r>
              <a:rPr lang="zh-CN" altLang="en-US" sz="4000" dirty="0" smtClean="0">
                <a:solidFill>
                  <a:srgbClr val="C00000"/>
                </a:solidFill>
                <a:latin typeface="+mj-ea"/>
                <a:ea typeface="+mj-ea"/>
                <a:cs typeface="Times New Roman" panose="02020603050405020304" pitchFamily="18" charset="0"/>
              </a:rPr>
              <a:t>当</a:t>
            </a:r>
            <a:r>
              <a:rPr lang="zh-CN" altLang="en-US" sz="4000" dirty="0">
                <a:solidFill>
                  <a:srgbClr val="C00000"/>
                </a:solidFill>
                <a:latin typeface="+mj-ea"/>
                <a:ea typeface="+mj-ea"/>
                <a:cs typeface="Times New Roman" panose="02020603050405020304" pitchFamily="18" charset="0"/>
              </a:rPr>
              <a:t>两个数只有公因数</a:t>
            </a:r>
            <a:r>
              <a:rPr lang="en-US" altLang="zh-CN" sz="4000" dirty="0">
                <a:solidFill>
                  <a:srgbClr val="C00000"/>
                </a:solidFill>
                <a:latin typeface="+mj-ea"/>
                <a:ea typeface="+mj-ea"/>
                <a:cs typeface="Times New Roman" panose="02020603050405020304" pitchFamily="18" charset="0"/>
              </a:rPr>
              <a:t>1</a:t>
            </a:r>
            <a:r>
              <a:rPr lang="zh-CN" altLang="en-US" sz="4000" dirty="0">
                <a:solidFill>
                  <a:srgbClr val="C00000"/>
                </a:solidFill>
                <a:latin typeface="+mj-ea"/>
                <a:ea typeface="+mj-ea"/>
                <a:cs typeface="Times New Roman" panose="02020603050405020304" pitchFamily="18" charset="0"/>
              </a:rPr>
              <a:t>时</a:t>
            </a:r>
            <a:r>
              <a:rPr lang="en-US" altLang="zh-CN" sz="4000" dirty="0">
                <a:solidFill>
                  <a:srgbClr val="C00000"/>
                </a:solidFill>
                <a:latin typeface="+mj-ea"/>
                <a:ea typeface="+mj-ea"/>
                <a:cs typeface="Times New Roman" panose="02020603050405020304" pitchFamily="18" charset="0"/>
              </a:rPr>
              <a:t>,</a:t>
            </a:r>
            <a:r>
              <a:rPr lang="zh-CN" altLang="en-US" sz="4000" dirty="0">
                <a:solidFill>
                  <a:srgbClr val="C00000"/>
                </a:solidFill>
                <a:latin typeface="+mj-ea"/>
                <a:ea typeface="+mj-ea"/>
                <a:cs typeface="Times New Roman" panose="02020603050405020304" pitchFamily="18" charset="0"/>
              </a:rPr>
              <a:t>它们的最大公因数就是</a:t>
            </a:r>
            <a:r>
              <a:rPr lang="en-US" altLang="zh-CN" sz="4000" dirty="0">
                <a:solidFill>
                  <a:srgbClr val="C00000"/>
                </a:solidFill>
                <a:latin typeface="+mj-ea"/>
                <a:ea typeface="+mj-ea"/>
                <a:cs typeface="Times New Roman" panose="02020603050405020304" pitchFamily="18" charset="0"/>
              </a:rPr>
              <a:t>1</a:t>
            </a:r>
            <a:r>
              <a:rPr lang="zh-CN" altLang="en-US" sz="4000" dirty="0">
                <a:solidFill>
                  <a:srgbClr val="C00000"/>
                </a:solidFill>
                <a:latin typeface="+mj-ea"/>
                <a:ea typeface="+mj-ea"/>
                <a:cs typeface="Times New Roman" panose="02020603050405020304" pitchFamily="18" charset="0"/>
              </a:rPr>
              <a:t>。</a:t>
            </a:r>
            <a:endParaRPr lang="zh-CN" altLang="en-US" sz="4000" dirty="0">
              <a:solidFill>
                <a:srgbClr val="C00000"/>
              </a:solidFill>
              <a:latin typeface="+mj-ea"/>
              <a:ea typeface="+mj-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outHorizontal)">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out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5" name="Rectangle 23"/>
          <p:cNvSpPr>
            <a:spLocks noChangeArrowheads="1"/>
          </p:cNvSpPr>
          <p:nvPr/>
        </p:nvSpPr>
        <p:spPr bwMode="auto">
          <a:xfrm>
            <a:off x="404813" y="476672"/>
            <a:ext cx="8847707" cy="1571842"/>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0000" tIns="46800" rIns="90000" bIns="46800">
            <a:spAutoFit/>
          </a:bodyPr>
          <a:lstStyle/>
          <a:p>
            <a:pPr algn="l">
              <a:lnSpc>
                <a:spcPct val="150000"/>
              </a:lnSpc>
            </a:pPr>
            <a:r>
              <a:rPr lang="zh-CN" altLang="zh-CN" sz="3200" dirty="0">
                <a:ea typeface="黑体" panose="02010609060101010101" pitchFamily="49" charset="-122"/>
              </a:rPr>
              <a:t>           </a:t>
            </a:r>
            <a:r>
              <a:rPr lang="zh-CN" sz="3200" dirty="0" smtClean="0">
                <a:solidFill>
                  <a:schemeClr val="tx1"/>
                </a:solidFill>
                <a:latin typeface="华文楷体" panose="02010600040101010101" pitchFamily="2" charset="-122"/>
                <a:ea typeface="华文楷体" panose="02010600040101010101" pitchFamily="2" charset="-122"/>
              </a:rPr>
              <a:t>把</a:t>
            </a:r>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sz="3200" dirty="0" smtClean="0">
                <a:solidFill>
                  <a:schemeClr val="tx1"/>
                </a:solidFill>
                <a:latin typeface="华文楷体" panose="02010600040101010101" pitchFamily="2" charset="-122"/>
                <a:ea typeface="华文楷体" panose="02010600040101010101" pitchFamily="2" charset="-122"/>
              </a:rPr>
              <a:t>化</a:t>
            </a:r>
            <a:r>
              <a:rPr lang="zh-CN" sz="3200" dirty="0">
                <a:solidFill>
                  <a:schemeClr val="tx1"/>
                </a:solidFill>
                <a:latin typeface="华文楷体" panose="02010600040101010101" pitchFamily="2" charset="-122"/>
                <a:ea typeface="华文楷体" panose="02010600040101010101" pitchFamily="2" charset="-122"/>
              </a:rPr>
              <a:t>成分子和分母</a:t>
            </a:r>
            <a:r>
              <a:rPr lang="zh-CN" sz="3200" dirty="0" smtClean="0">
                <a:solidFill>
                  <a:schemeClr val="tx1"/>
                </a:solidFill>
                <a:latin typeface="华文楷体" panose="02010600040101010101" pitchFamily="2" charset="-122"/>
                <a:ea typeface="华文楷体" panose="02010600040101010101" pitchFamily="2" charset="-122"/>
              </a:rPr>
              <a:t>比较小</a:t>
            </a:r>
            <a:r>
              <a:rPr lang="zh-CN" sz="3200" dirty="0">
                <a:solidFill>
                  <a:schemeClr val="tx1"/>
                </a:solidFill>
                <a:latin typeface="华文楷体" panose="02010600040101010101" pitchFamily="2" charset="-122"/>
                <a:ea typeface="华文楷体" panose="02010600040101010101" pitchFamily="2" charset="-122"/>
              </a:rPr>
              <a:t>且分数大小不变的分数</a:t>
            </a:r>
            <a:r>
              <a:rPr lang="zh-CN" sz="3200" dirty="0">
                <a:solidFill>
                  <a:schemeClr val="tx1"/>
                </a:solidFill>
                <a:ea typeface="黑体" panose="02010609060101010101" pitchFamily="49" charset="-122"/>
              </a:rPr>
              <a:t>。           </a:t>
            </a:r>
            <a:endParaRPr lang="zh-CN" sz="1800" b="0" dirty="0">
              <a:solidFill>
                <a:schemeClr val="tx1"/>
              </a:solidFill>
            </a:endParaRPr>
          </a:p>
        </p:txBody>
      </p:sp>
      <p:sp>
        <p:nvSpPr>
          <p:cNvPr id="8194" name="AutoShape 2"/>
          <p:cNvSpPr>
            <a:spLocks noChangeArrowheads="1"/>
          </p:cNvSpPr>
          <p:nvPr/>
        </p:nvSpPr>
        <p:spPr bwMode="auto">
          <a:xfrm>
            <a:off x="1852613" y="1758950"/>
            <a:ext cx="7170737" cy="1314450"/>
          </a:xfrm>
          <a:prstGeom prst="cloudCallout">
            <a:avLst>
              <a:gd name="adj1" fmla="val -44264"/>
              <a:gd name="adj2" fmla="val 83921"/>
            </a:avLst>
          </a:prstGeom>
          <a:solidFill>
            <a:srgbClr val="FFFFCC"/>
          </a:solidFill>
          <a:ln w="9525" cmpd="sng">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nchor="ctr"/>
          <a:lstStyle/>
          <a:p>
            <a:r>
              <a:rPr lang="zh-CN" sz="3200" dirty="0"/>
              <a:t>可以用分子和分母的公因数（</a:t>
            </a:r>
            <a:r>
              <a:rPr lang="zh-CN" altLang="zh-CN" sz="3200" dirty="0"/>
              <a:t>1</a:t>
            </a:r>
            <a:r>
              <a:rPr lang="zh-CN" sz="3200" dirty="0"/>
              <a:t>除外）去除。</a:t>
            </a:r>
          </a:p>
        </p:txBody>
      </p:sp>
      <p:sp>
        <p:nvSpPr>
          <p:cNvPr id="8195" name="Text Box 3"/>
          <p:cNvSpPr txBox="1">
            <a:spLocks noChangeArrowheads="1"/>
          </p:cNvSpPr>
          <p:nvPr/>
        </p:nvSpPr>
        <p:spPr bwMode="auto">
          <a:xfrm>
            <a:off x="3073400" y="1150938"/>
            <a:ext cx="906463" cy="64135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endParaRPr lang="zh-CN" altLang="zh-CN" sz="3600"/>
          </a:p>
        </p:txBody>
      </p:sp>
      <p:sp>
        <p:nvSpPr>
          <p:cNvPr id="8196" name="Text Box 4"/>
          <p:cNvSpPr txBox="1">
            <a:spLocks noChangeArrowheads="1"/>
          </p:cNvSpPr>
          <p:nvPr/>
        </p:nvSpPr>
        <p:spPr bwMode="auto">
          <a:xfrm>
            <a:off x="3586163" y="3195638"/>
            <a:ext cx="688975" cy="1190625"/>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a:t>24</a:t>
            </a:r>
          </a:p>
          <a:p>
            <a:r>
              <a:rPr lang="zh-CN" altLang="zh-CN" sz="3600"/>
              <a:t>30</a:t>
            </a:r>
          </a:p>
        </p:txBody>
      </p:sp>
      <p:sp>
        <p:nvSpPr>
          <p:cNvPr id="8197" name="Text Box 5"/>
          <p:cNvSpPr txBox="1">
            <a:spLocks noChangeArrowheads="1"/>
          </p:cNvSpPr>
          <p:nvPr/>
        </p:nvSpPr>
        <p:spPr bwMode="auto">
          <a:xfrm>
            <a:off x="4271963" y="3514725"/>
            <a:ext cx="447675" cy="64135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dirty="0"/>
              <a:t>=</a:t>
            </a:r>
          </a:p>
        </p:txBody>
      </p:sp>
      <p:sp>
        <p:nvSpPr>
          <p:cNvPr id="8198" name="Text Box 6"/>
          <p:cNvSpPr txBox="1">
            <a:spLocks noChangeArrowheads="1"/>
          </p:cNvSpPr>
          <p:nvPr/>
        </p:nvSpPr>
        <p:spPr bwMode="auto">
          <a:xfrm>
            <a:off x="4695825" y="3224213"/>
            <a:ext cx="1401763" cy="1190625"/>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dirty="0"/>
              <a:t>24÷2</a:t>
            </a:r>
          </a:p>
          <a:p>
            <a:r>
              <a:rPr lang="zh-CN" altLang="zh-CN" sz="3600" dirty="0"/>
              <a:t>30÷2</a:t>
            </a:r>
          </a:p>
        </p:txBody>
      </p:sp>
      <p:sp>
        <p:nvSpPr>
          <p:cNvPr id="8199" name="Text Box 7"/>
          <p:cNvSpPr txBox="1">
            <a:spLocks noChangeArrowheads="1"/>
          </p:cNvSpPr>
          <p:nvPr/>
        </p:nvSpPr>
        <p:spPr bwMode="auto">
          <a:xfrm>
            <a:off x="6116638" y="3470275"/>
            <a:ext cx="447675" cy="64135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a:t>=</a:t>
            </a:r>
          </a:p>
        </p:txBody>
      </p:sp>
      <p:sp>
        <p:nvSpPr>
          <p:cNvPr id="8200" name="Text Box 8"/>
          <p:cNvSpPr txBox="1">
            <a:spLocks noChangeArrowheads="1"/>
          </p:cNvSpPr>
          <p:nvPr/>
        </p:nvSpPr>
        <p:spPr bwMode="auto">
          <a:xfrm>
            <a:off x="6459538" y="3195638"/>
            <a:ext cx="688975" cy="1190625"/>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a:t>12</a:t>
            </a:r>
          </a:p>
          <a:p>
            <a:r>
              <a:rPr lang="zh-CN" altLang="zh-CN" sz="3600"/>
              <a:t>15</a:t>
            </a:r>
          </a:p>
        </p:txBody>
      </p:sp>
      <p:sp>
        <p:nvSpPr>
          <p:cNvPr id="8201" name="Text Box 9"/>
          <p:cNvSpPr txBox="1">
            <a:spLocks noChangeArrowheads="1"/>
          </p:cNvSpPr>
          <p:nvPr/>
        </p:nvSpPr>
        <p:spPr bwMode="auto">
          <a:xfrm>
            <a:off x="3530600" y="4619625"/>
            <a:ext cx="688975" cy="1190625"/>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a:t>12</a:t>
            </a:r>
          </a:p>
          <a:p>
            <a:r>
              <a:rPr lang="zh-CN" altLang="zh-CN" sz="3600"/>
              <a:t>15</a:t>
            </a:r>
          </a:p>
        </p:txBody>
      </p:sp>
      <p:sp>
        <p:nvSpPr>
          <p:cNvPr id="8202" name="Text Box 10"/>
          <p:cNvSpPr txBox="1">
            <a:spLocks noChangeArrowheads="1"/>
          </p:cNvSpPr>
          <p:nvPr/>
        </p:nvSpPr>
        <p:spPr bwMode="auto">
          <a:xfrm>
            <a:off x="4230688" y="4941168"/>
            <a:ext cx="447675" cy="64135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dirty="0" smtClean="0"/>
              <a:t>=</a:t>
            </a:r>
            <a:endParaRPr lang="zh-CN" altLang="zh-CN" sz="3600" dirty="0"/>
          </a:p>
        </p:txBody>
      </p:sp>
      <p:sp>
        <p:nvSpPr>
          <p:cNvPr id="8203" name="Text Box 11"/>
          <p:cNvSpPr txBox="1">
            <a:spLocks noChangeArrowheads="1"/>
          </p:cNvSpPr>
          <p:nvPr/>
        </p:nvSpPr>
        <p:spPr bwMode="auto">
          <a:xfrm>
            <a:off x="4684713" y="4632325"/>
            <a:ext cx="1401762" cy="1190625"/>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a:t>12÷3</a:t>
            </a:r>
          </a:p>
          <a:p>
            <a:r>
              <a:rPr lang="zh-CN" altLang="zh-CN" sz="3600"/>
              <a:t>15÷3</a:t>
            </a:r>
          </a:p>
        </p:txBody>
      </p:sp>
      <p:sp>
        <p:nvSpPr>
          <p:cNvPr id="8204" name="Text Box 12"/>
          <p:cNvSpPr txBox="1">
            <a:spLocks noChangeArrowheads="1"/>
          </p:cNvSpPr>
          <p:nvPr/>
        </p:nvSpPr>
        <p:spPr bwMode="auto">
          <a:xfrm>
            <a:off x="6132513" y="4941168"/>
            <a:ext cx="447675" cy="64135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dirty="0"/>
              <a:t>=</a:t>
            </a:r>
          </a:p>
        </p:txBody>
      </p:sp>
      <p:sp>
        <p:nvSpPr>
          <p:cNvPr id="8205" name="Text Box 13"/>
          <p:cNvSpPr txBox="1">
            <a:spLocks noChangeArrowheads="1"/>
          </p:cNvSpPr>
          <p:nvPr/>
        </p:nvSpPr>
        <p:spPr bwMode="auto">
          <a:xfrm>
            <a:off x="6646863" y="4632325"/>
            <a:ext cx="434975" cy="1190625"/>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dirty="0"/>
              <a:t>4</a:t>
            </a:r>
          </a:p>
          <a:p>
            <a:r>
              <a:rPr lang="zh-CN" altLang="zh-CN" sz="3600" dirty="0"/>
              <a:t>5</a:t>
            </a:r>
          </a:p>
        </p:txBody>
      </p:sp>
      <p:sp>
        <p:nvSpPr>
          <p:cNvPr id="8206" name="Line 14"/>
          <p:cNvSpPr>
            <a:spLocks noChangeShapeType="1"/>
          </p:cNvSpPr>
          <p:nvPr/>
        </p:nvSpPr>
        <p:spPr bwMode="auto">
          <a:xfrm>
            <a:off x="3597275" y="3773488"/>
            <a:ext cx="595313"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8207" name="Line 15"/>
          <p:cNvSpPr>
            <a:spLocks noChangeShapeType="1"/>
          </p:cNvSpPr>
          <p:nvPr/>
        </p:nvSpPr>
        <p:spPr bwMode="auto">
          <a:xfrm>
            <a:off x="4773613" y="3830638"/>
            <a:ext cx="1277937"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8208" name="Line 16"/>
          <p:cNvSpPr>
            <a:spLocks noChangeShapeType="1"/>
          </p:cNvSpPr>
          <p:nvPr/>
        </p:nvSpPr>
        <p:spPr bwMode="auto">
          <a:xfrm>
            <a:off x="6602413" y="3787775"/>
            <a:ext cx="465137"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8209" name="Line 17"/>
          <p:cNvSpPr>
            <a:spLocks noChangeShapeType="1"/>
          </p:cNvSpPr>
          <p:nvPr/>
        </p:nvSpPr>
        <p:spPr bwMode="auto">
          <a:xfrm>
            <a:off x="3643313" y="5224463"/>
            <a:ext cx="522287"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8210" name="Line 18"/>
          <p:cNvSpPr>
            <a:spLocks noChangeShapeType="1"/>
          </p:cNvSpPr>
          <p:nvPr/>
        </p:nvSpPr>
        <p:spPr bwMode="auto">
          <a:xfrm>
            <a:off x="4803775" y="5240338"/>
            <a:ext cx="1233488"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8211" name="Line 19"/>
          <p:cNvSpPr>
            <a:spLocks noChangeShapeType="1"/>
          </p:cNvSpPr>
          <p:nvPr/>
        </p:nvSpPr>
        <p:spPr bwMode="auto">
          <a:xfrm>
            <a:off x="6691313" y="5240338"/>
            <a:ext cx="333375"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8214" name="AutoShape 22"/>
          <p:cNvSpPr>
            <a:spLocks noChangeArrowheads="1"/>
          </p:cNvSpPr>
          <p:nvPr/>
        </p:nvSpPr>
        <p:spPr bwMode="auto">
          <a:xfrm>
            <a:off x="49975" y="715169"/>
            <a:ext cx="1223962" cy="719137"/>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FF00"/>
          </a:solidFill>
          <a:ln w="9525" cmpd="sng">
            <a:solidFill>
              <a:schemeClr val="tx1"/>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pPr algn="ctr"/>
            <a:r>
              <a:rPr lang="zh-CN" sz="3600" dirty="0">
                <a:solidFill>
                  <a:schemeClr val="tx1"/>
                </a:solidFill>
                <a:latin typeface="楷体_GB2312" pitchFamily="49" charset="-122"/>
              </a:rPr>
              <a:t>例</a:t>
            </a:r>
            <a:r>
              <a:rPr lang="zh-CN" altLang="zh-CN" sz="3600" dirty="0">
                <a:solidFill>
                  <a:schemeClr val="tx1"/>
                </a:solidFill>
                <a:latin typeface="楷体_GB2312" pitchFamily="49" charset="-122"/>
              </a:rPr>
              <a:t>4</a:t>
            </a:r>
          </a:p>
        </p:txBody>
      </p:sp>
      <p:sp>
        <p:nvSpPr>
          <p:cNvPr id="8217" name="Text Box 25"/>
          <p:cNvSpPr txBox="1">
            <a:spLocks noChangeArrowheads="1"/>
          </p:cNvSpPr>
          <p:nvPr/>
        </p:nvSpPr>
        <p:spPr bwMode="auto">
          <a:xfrm>
            <a:off x="844550" y="5695950"/>
            <a:ext cx="7130776" cy="648512"/>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sz="3600" dirty="0">
                <a:solidFill>
                  <a:srgbClr val="FF0000"/>
                </a:solidFill>
              </a:rPr>
              <a:t>想一想：还有没有更简便的方法？</a:t>
            </a:r>
          </a:p>
        </p:txBody>
      </p:sp>
      <p:grpSp>
        <p:nvGrpSpPr>
          <p:cNvPr id="2" name="组合 1"/>
          <p:cNvGrpSpPr/>
          <p:nvPr/>
        </p:nvGrpSpPr>
        <p:grpSpPr>
          <a:xfrm>
            <a:off x="1910639" y="548680"/>
            <a:ext cx="522884" cy="936104"/>
            <a:chOff x="1910639" y="692696"/>
            <a:chExt cx="522884" cy="936104"/>
          </a:xfrm>
        </p:grpSpPr>
        <p:sp>
          <p:nvSpPr>
            <p:cNvPr id="8212" name="Text Box 20"/>
            <p:cNvSpPr txBox="1">
              <a:spLocks noChangeArrowheads="1"/>
            </p:cNvSpPr>
            <p:nvPr/>
          </p:nvSpPr>
          <p:spPr bwMode="auto">
            <a:xfrm>
              <a:off x="1912226" y="692696"/>
              <a:ext cx="521297" cy="52322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spAutoFit/>
            </a:bodyPr>
            <a:lstStyle/>
            <a:p>
              <a:r>
                <a:rPr lang="zh-CN" altLang="zh-CN" sz="2800" dirty="0">
                  <a:solidFill>
                    <a:schemeClr val="tx1"/>
                  </a:solidFill>
                  <a:latin typeface="华文楷体" panose="02010600040101010101" pitchFamily="2" charset="-122"/>
                  <a:ea typeface="华文楷体" panose="02010600040101010101" pitchFamily="2" charset="-122"/>
                </a:rPr>
                <a:t>24</a:t>
              </a:r>
            </a:p>
          </p:txBody>
        </p:sp>
        <p:sp>
          <p:nvSpPr>
            <p:cNvPr id="8213" name="Text Box 21"/>
            <p:cNvSpPr txBox="1">
              <a:spLocks noChangeArrowheads="1"/>
            </p:cNvSpPr>
            <p:nvPr/>
          </p:nvSpPr>
          <p:spPr bwMode="auto">
            <a:xfrm>
              <a:off x="1910639" y="1105580"/>
              <a:ext cx="521297" cy="52322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spAutoFit/>
            </a:bodyPr>
            <a:lstStyle/>
            <a:p>
              <a:r>
                <a:rPr lang="zh-CN" altLang="zh-CN" sz="2800" dirty="0">
                  <a:solidFill>
                    <a:schemeClr val="tx1"/>
                  </a:solidFill>
                  <a:latin typeface="华文楷体" panose="02010600040101010101" pitchFamily="2" charset="-122"/>
                  <a:ea typeface="华文楷体" panose="02010600040101010101" pitchFamily="2" charset="-122"/>
                </a:rPr>
                <a:t>30</a:t>
              </a:r>
            </a:p>
          </p:txBody>
        </p:sp>
        <p:cxnSp>
          <p:nvCxnSpPr>
            <p:cNvPr id="27" name="直接连接符 26"/>
            <p:cNvCxnSpPr/>
            <p:nvPr/>
          </p:nvCxnSpPr>
          <p:spPr>
            <a:xfrm>
              <a:off x="1992692" y="1150938"/>
              <a:ext cx="357190" cy="1476"/>
            </a:xfrm>
            <a:prstGeom prst="line">
              <a:avLst/>
            </a:prstGeom>
            <a:ln w="28575" cmpd="sng">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ipe(down)">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blinds(horizontal)">
                                      <p:cBhvr>
                                        <p:cTn id="12" dur="500"/>
                                        <p:tgtEl>
                                          <p:spTgt spid="8196"/>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8206"/>
                                        </p:tgtEl>
                                        <p:attrNameLst>
                                          <p:attrName>style.visibility</p:attrName>
                                        </p:attrNameLst>
                                      </p:cBhvr>
                                      <p:to>
                                        <p:strVal val="visible"/>
                                      </p:to>
                                    </p:set>
                                    <p:animEffect transition="in" filter="blinds(horizontal)">
                                      <p:cBhvr>
                                        <p:cTn id="15" dur="500"/>
                                        <p:tgtEl>
                                          <p:spTgt spid="820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197"/>
                                        </p:tgtEl>
                                        <p:attrNameLst>
                                          <p:attrName>style.visibility</p:attrName>
                                        </p:attrNameLst>
                                      </p:cBhvr>
                                      <p:to>
                                        <p:strVal val="visible"/>
                                      </p:to>
                                    </p:set>
                                    <p:animEffect transition="in" filter="blinds(horizontal)">
                                      <p:cBhvr>
                                        <p:cTn id="20" dur="500"/>
                                        <p:tgtEl>
                                          <p:spTgt spid="8197"/>
                                        </p:tgtEl>
                                      </p:cBhvr>
                                    </p:animEffect>
                                  </p:childTnLst>
                                </p:cTn>
                              </p:par>
                            </p:childTnLst>
                          </p:cTn>
                        </p:par>
                        <p:par>
                          <p:cTn id="21" fill="hold">
                            <p:stCondLst>
                              <p:cond delay="500"/>
                            </p:stCondLst>
                            <p:childTnLst>
                              <p:par>
                                <p:cTn id="22" presetID="3" presetClass="entr" presetSubtype="10" fill="hold" grpId="0" nodeType="afterEffect">
                                  <p:stCondLst>
                                    <p:cond delay="0"/>
                                  </p:stCondLst>
                                  <p:childTnLst>
                                    <p:set>
                                      <p:cBhvr>
                                        <p:cTn id="23" dur="1" fill="hold">
                                          <p:stCondLst>
                                            <p:cond delay="0"/>
                                          </p:stCondLst>
                                        </p:cTn>
                                        <p:tgtEl>
                                          <p:spTgt spid="8207"/>
                                        </p:tgtEl>
                                        <p:attrNameLst>
                                          <p:attrName>style.visibility</p:attrName>
                                        </p:attrNameLst>
                                      </p:cBhvr>
                                      <p:to>
                                        <p:strVal val="visible"/>
                                      </p:to>
                                    </p:set>
                                    <p:animEffect transition="in" filter="blinds(horizontal)">
                                      <p:cBhvr>
                                        <p:cTn id="24" dur="500"/>
                                        <p:tgtEl>
                                          <p:spTgt spid="8207"/>
                                        </p:tgtEl>
                                      </p:cBhvr>
                                    </p:animEffect>
                                  </p:childTnLst>
                                </p:cTn>
                              </p:par>
                            </p:childTnLst>
                          </p:cTn>
                        </p:par>
                        <p:par>
                          <p:cTn id="25" fill="hold">
                            <p:stCondLst>
                              <p:cond delay="1000"/>
                            </p:stCondLst>
                            <p:childTnLst>
                              <p:par>
                                <p:cTn id="26" presetID="3" presetClass="entr" presetSubtype="10" fill="hold" grpId="0" nodeType="afterEffect">
                                  <p:stCondLst>
                                    <p:cond delay="0"/>
                                  </p:stCondLst>
                                  <p:childTnLst>
                                    <p:set>
                                      <p:cBhvr>
                                        <p:cTn id="27" dur="1" fill="hold">
                                          <p:stCondLst>
                                            <p:cond delay="0"/>
                                          </p:stCondLst>
                                        </p:cTn>
                                        <p:tgtEl>
                                          <p:spTgt spid="8198"/>
                                        </p:tgtEl>
                                        <p:attrNameLst>
                                          <p:attrName>style.visibility</p:attrName>
                                        </p:attrNameLst>
                                      </p:cBhvr>
                                      <p:to>
                                        <p:strVal val="visible"/>
                                      </p:to>
                                    </p:set>
                                    <p:animEffect transition="in" filter="blinds(horizontal)">
                                      <p:cBhvr>
                                        <p:cTn id="28" dur="500"/>
                                        <p:tgtEl>
                                          <p:spTgt spid="8198"/>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8199"/>
                                        </p:tgtEl>
                                        <p:attrNameLst>
                                          <p:attrName>style.visibility</p:attrName>
                                        </p:attrNameLst>
                                      </p:cBhvr>
                                      <p:to>
                                        <p:strVal val="visible"/>
                                      </p:to>
                                    </p:set>
                                    <p:animEffect transition="in" filter="blinds(horizontal)">
                                      <p:cBhvr>
                                        <p:cTn id="33" dur="500"/>
                                        <p:tgtEl>
                                          <p:spTgt spid="8199"/>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8200"/>
                                        </p:tgtEl>
                                        <p:attrNameLst>
                                          <p:attrName>style.visibility</p:attrName>
                                        </p:attrNameLst>
                                      </p:cBhvr>
                                      <p:to>
                                        <p:strVal val="visible"/>
                                      </p:to>
                                    </p:set>
                                    <p:animEffect transition="in" filter="blinds(horizontal)">
                                      <p:cBhvr>
                                        <p:cTn id="36" dur="500"/>
                                        <p:tgtEl>
                                          <p:spTgt spid="8200"/>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8208"/>
                                        </p:tgtEl>
                                        <p:attrNameLst>
                                          <p:attrName>style.visibility</p:attrName>
                                        </p:attrNameLst>
                                      </p:cBhvr>
                                      <p:to>
                                        <p:strVal val="visible"/>
                                      </p:to>
                                    </p:set>
                                    <p:animEffect transition="in" filter="blinds(horizontal)">
                                      <p:cBhvr>
                                        <p:cTn id="39" dur="500"/>
                                        <p:tgtEl>
                                          <p:spTgt spid="820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8201"/>
                                        </p:tgtEl>
                                        <p:attrNameLst>
                                          <p:attrName>style.visibility</p:attrName>
                                        </p:attrNameLst>
                                      </p:cBhvr>
                                      <p:to>
                                        <p:strVal val="visible"/>
                                      </p:to>
                                    </p:set>
                                    <p:animEffect transition="in" filter="wipe(down)">
                                      <p:cBhvr>
                                        <p:cTn id="44" dur="500"/>
                                        <p:tgtEl>
                                          <p:spTgt spid="8201"/>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8209"/>
                                        </p:tgtEl>
                                        <p:attrNameLst>
                                          <p:attrName>style.visibility</p:attrName>
                                        </p:attrNameLst>
                                      </p:cBhvr>
                                      <p:to>
                                        <p:strVal val="visible"/>
                                      </p:to>
                                    </p:set>
                                    <p:animEffect transition="in" filter="wipe(down)">
                                      <p:cBhvr>
                                        <p:cTn id="47" dur="500"/>
                                        <p:tgtEl>
                                          <p:spTgt spid="820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8202"/>
                                        </p:tgtEl>
                                        <p:attrNameLst>
                                          <p:attrName>style.visibility</p:attrName>
                                        </p:attrNameLst>
                                      </p:cBhvr>
                                      <p:to>
                                        <p:strVal val="visible"/>
                                      </p:to>
                                    </p:set>
                                    <p:animEffect transition="in" filter="wipe(down)">
                                      <p:cBhvr>
                                        <p:cTn id="52" dur="500"/>
                                        <p:tgtEl>
                                          <p:spTgt spid="8202"/>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8210"/>
                                        </p:tgtEl>
                                        <p:attrNameLst>
                                          <p:attrName>style.visibility</p:attrName>
                                        </p:attrNameLst>
                                      </p:cBhvr>
                                      <p:to>
                                        <p:strVal val="visible"/>
                                      </p:to>
                                    </p:set>
                                    <p:animEffect transition="in" filter="wipe(down)">
                                      <p:cBhvr>
                                        <p:cTn id="55" dur="500"/>
                                        <p:tgtEl>
                                          <p:spTgt spid="82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8203"/>
                                        </p:tgtEl>
                                        <p:attrNameLst>
                                          <p:attrName>style.visibility</p:attrName>
                                        </p:attrNameLst>
                                      </p:cBhvr>
                                      <p:to>
                                        <p:strVal val="visible"/>
                                      </p:to>
                                    </p:set>
                                    <p:animEffect transition="in" filter="wipe(down)">
                                      <p:cBhvr>
                                        <p:cTn id="58" dur="500"/>
                                        <p:tgtEl>
                                          <p:spTgt spid="8203"/>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8204"/>
                                        </p:tgtEl>
                                        <p:attrNameLst>
                                          <p:attrName>style.visibility</p:attrName>
                                        </p:attrNameLst>
                                      </p:cBhvr>
                                      <p:to>
                                        <p:strVal val="visible"/>
                                      </p:to>
                                    </p:set>
                                    <p:animEffect transition="in" filter="wipe(down)">
                                      <p:cBhvr>
                                        <p:cTn id="63" dur="500"/>
                                        <p:tgtEl>
                                          <p:spTgt spid="8204"/>
                                        </p:tgtEl>
                                      </p:cBhvr>
                                    </p:animEffect>
                                  </p:childTnLst>
                                </p:cTn>
                              </p:par>
                            </p:childTnLst>
                          </p:cTn>
                        </p:par>
                        <p:par>
                          <p:cTn id="64" fill="hold">
                            <p:stCondLst>
                              <p:cond delay="500"/>
                            </p:stCondLst>
                            <p:childTnLst>
                              <p:par>
                                <p:cTn id="65" presetID="22" presetClass="entr" presetSubtype="4" fill="hold" grpId="0" nodeType="afterEffect">
                                  <p:stCondLst>
                                    <p:cond delay="0"/>
                                  </p:stCondLst>
                                  <p:childTnLst>
                                    <p:set>
                                      <p:cBhvr>
                                        <p:cTn id="66" dur="1" fill="hold">
                                          <p:stCondLst>
                                            <p:cond delay="0"/>
                                          </p:stCondLst>
                                        </p:cTn>
                                        <p:tgtEl>
                                          <p:spTgt spid="8205"/>
                                        </p:tgtEl>
                                        <p:attrNameLst>
                                          <p:attrName>style.visibility</p:attrName>
                                        </p:attrNameLst>
                                      </p:cBhvr>
                                      <p:to>
                                        <p:strVal val="visible"/>
                                      </p:to>
                                    </p:set>
                                    <p:animEffect transition="in" filter="wipe(down)">
                                      <p:cBhvr>
                                        <p:cTn id="67" dur="500"/>
                                        <p:tgtEl>
                                          <p:spTgt spid="8205"/>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8211"/>
                                        </p:tgtEl>
                                        <p:attrNameLst>
                                          <p:attrName>style.visibility</p:attrName>
                                        </p:attrNameLst>
                                      </p:cBhvr>
                                      <p:to>
                                        <p:strVal val="visible"/>
                                      </p:to>
                                    </p:set>
                                    <p:animEffect transition="in" filter="wipe(down)">
                                      <p:cBhvr>
                                        <p:cTn id="70" dur="500"/>
                                        <p:tgtEl>
                                          <p:spTgt spid="8211"/>
                                        </p:tgtEl>
                                      </p:cBhvr>
                                    </p:animEffect>
                                  </p:childTnLst>
                                </p:cTn>
                              </p:par>
                            </p:childTnLst>
                          </p:cTn>
                        </p:par>
                      </p:childTnLst>
                    </p:cTn>
                  </p:par>
                  <p:par>
                    <p:cTn id="71" fill="hold">
                      <p:stCondLst>
                        <p:cond delay="indefinite"/>
                      </p:stCondLst>
                      <p:childTnLst>
                        <p:par>
                          <p:cTn id="72" fill="hold">
                            <p:stCondLst>
                              <p:cond delay="0"/>
                            </p:stCondLst>
                            <p:childTnLst>
                              <p:par>
                                <p:cTn id="73" presetID="4" presetClass="entr" presetSubtype="16" fill="hold" grpId="0" nodeType="clickEffect">
                                  <p:stCondLst>
                                    <p:cond delay="0"/>
                                  </p:stCondLst>
                                  <p:childTnLst>
                                    <p:set>
                                      <p:cBhvr>
                                        <p:cTn id="74" dur="1" fill="hold">
                                          <p:stCondLst>
                                            <p:cond delay="0"/>
                                          </p:stCondLst>
                                        </p:cTn>
                                        <p:tgtEl>
                                          <p:spTgt spid="8217"/>
                                        </p:tgtEl>
                                        <p:attrNameLst>
                                          <p:attrName>style.visibility</p:attrName>
                                        </p:attrNameLst>
                                      </p:cBhvr>
                                      <p:to>
                                        <p:strVal val="visible"/>
                                      </p:to>
                                    </p:set>
                                    <p:animEffect transition="in" filter="box(in)">
                                      <p:cBhvr>
                                        <p:cTn id="75" dur="500"/>
                                        <p:tgtEl>
                                          <p:spTgt spid="8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autoUpdateAnimBg="0"/>
      <p:bldP spid="8196" grpId="0" autoUpdateAnimBg="0"/>
      <p:bldP spid="8197" grpId="0" autoUpdateAnimBg="0"/>
      <p:bldP spid="8198" grpId="0" autoUpdateAnimBg="0"/>
      <p:bldP spid="8199" grpId="0" autoUpdateAnimBg="0"/>
      <p:bldP spid="8200" grpId="0" autoUpdateAnimBg="0"/>
      <p:bldP spid="8201" grpId="0"/>
      <p:bldP spid="8202" grpId="0"/>
      <p:bldP spid="8203" grpId="0"/>
      <p:bldP spid="8204" grpId="0"/>
      <p:bldP spid="8205" grpId="0"/>
      <p:bldP spid="8206" grpId="0" animBg="1"/>
      <p:bldP spid="8207" grpId="0" animBg="1"/>
      <p:bldP spid="8208" grpId="0" animBg="1"/>
      <p:bldP spid="8209" grpId="0" animBg="1"/>
      <p:bldP spid="8210" grpId="0" animBg="1"/>
      <p:bldP spid="8211" grpId="0" animBg="1"/>
      <p:bldP spid="8217"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clrChange>
              <a:clrFrom>
                <a:srgbClr val="FFFF01"/>
              </a:clrFrom>
              <a:clrTo>
                <a:srgbClr val="FFFF01">
                  <a:alpha val="0"/>
                </a:srgbClr>
              </a:clrTo>
            </a:clrChange>
            <a:extLst>
              <a:ext uri="{28A0092B-C50C-407E-A947-70E740481C1C}">
                <a14:useLocalDpi xmlns:a14="http://schemas.microsoft.com/office/drawing/2010/main" xmlns="" val="0"/>
              </a:ext>
            </a:extLst>
          </a:blip>
          <a:stretch>
            <a:fillRect/>
          </a:stretch>
        </p:blipFill>
        <p:spPr bwMode="auto">
          <a:xfrm flipH="1">
            <a:off x="5588000" y="2564904"/>
            <a:ext cx="3181851" cy="3468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219" name="AutoShape 3"/>
          <p:cNvSpPr>
            <a:spLocks noChangeArrowheads="1"/>
          </p:cNvSpPr>
          <p:nvPr/>
        </p:nvSpPr>
        <p:spPr bwMode="auto">
          <a:xfrm>
            <a:off x="0" y="725488"/>
            <a:ext cx="7418388" cy="2292350"/>
          </a:xfrm>
          <a:prstGeom prst="cloudCallout">
            <a:avLst>
              <a:gd name="adj1" fmla="val 32246"/>
              <a:gd name="adj2" fmla="val 57528"/>
            </a:avLst>
          </a:prstGeom>
          <a:solidFill>
            <a:srgbClr val="FFFFCC"/>
          </a:solidFill>
          <a:ln w="9525" cmpd="sng">
            <a:solidFill>
              <a:schemeClr val="tx1"/>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nchor="ctr"/>
          <a:lstStyle/>
          <a:p>
            <a:endParaRPr lang="zh-CN" altLang="zh-CN" sz="3600"/>
          </a:p>
        </p:txBody>
      </p:sp>
      <p:sp>
        <p:nvSpPr>
          <p:cNvPr id="9220" name="Text Box 4"/>
          <p:cNvSpPr txBox="1">
            <a:spLocks noChangeArrowheads="1"/>
          </p:cNvSpPr>
          <p:nvPr/>
        </p:nvSpPr>
        <p:spPr bwMode="auto">
          <a:xfrm>
            <a:off x="727075" y="1295400"/>
            <a:ext cx="6204240" cy="120251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sz="3600" dirty="0">
                <a:solidFill>
                  <a:schemeClr val="tx1"/>
                </a:solidFill>
              </a:rPr>
              <a:t>我直接用分数的分子和分母的</a:t>
            </a:r>
          </a:p>
          <a:p>
            <a:r>
              <a:rPr lang="zh-CN" sz="3600" dirty="0">
                <a:solidFill>
                  <a:schemeClr val="tx1"/>
                </a:solidFill>
              </a:rPr>
              <a:t>最大公因数（</a:t>
            </a:r>
            <a:r>
              <a:rPr lang="zh-CN" altLang="zh-CN" sz="3600" dirty="0">
                <a:solidFill>
                  <a:schemeClr val="tx1"/>
                </a:solidFill>
              </a:rPr>
              <a:t>1</a:t>
            </a:r>
            <a:r>
              <a:rPr lang="zh-CN" sz="3600" dirty="0">
                <a:solidFill>
                  <a:schemeClr val="tx1"/>
                </a:solidFill>
              </a:rPr>
              <a:t>除外）去除。</a:t>
            </a:r>
          </a:p>
        </p:txBody>
      </p:sp>
      <p:sp>
        <p:nvSpPr>
          <p:cNvPr id="9221" name="Text Box 5"/>
          <p:cNvSpPr txBox="1">
            <a:spLocks noChangeArrowheads="1"/>
          </p:cNvSpPr>
          <p:nvPr/>
        </p:nvSpPr>
        <p:spPr bwMode="auto">
          <a:xfrm>
            <a:off x="1238250" y="3906838"/>
            <a:ext cx="688975" cy="1190625"/>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a:t>24</a:t>
            </a:r>
          </a:p>
          <a:p>
            <a:r>
              <a:rPr lang="zh-CN" altLang="zh-CN" sz="3600"/>
              <a:t>30</a:t>
            </a:r>
          </a:p>
        </p:txBody>
      </p:sp>
      <p:sp>
        <p:nvSpPr>
          <p:cNvPr id="9222" name="Text Box 6"/>
          <p:cNvSpPr txBox="1">
            <a:spLocks noChangeArrowheads="1"/>
          </p:cNvSpPr>
          <p:nvPr/>
        </p:nvSpPr>
        <p:spPr bwMode="auto">
          <a:xfrm>
            <a:off x="2478088" y="3910013"/>
            <a:ext cx="1147762" cy="1190625"/>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dirty="0"/>
              <a:t>24÷</a:t>
            </a:r>
          </a:p>
          <a:p>
            <a:r>
              <a:rPr lang="zh-CN" altLang="zh-CN" sz="3600" dirty="0"/>
              <a:t>30÷</a:t>
            </a:r>
          </a:p>
        </p:txBody>
      </p:sp>
      <p:sp>
        <p:nvSpPr>
          <p:cNvPr id="9223" name="Text Box 7"/>
          <p:cNvSpPr txBox="1">
            <a:spLocks noChangeArrowheads="1"/>
          </p:cNvSpPr>
          <p:nvPr/>
        </p:nvSpPr>
        <p:spPr bwMode="auto">
          <a:xfrm>
            <a:off x="2027238" y="4181475"/>
            <a:ext cx="447675" cy="64135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dirty="0"/>
              <a:t>=</a:t>
            </a:r>
          </a:p>
        </p:txBody>
      </p:sp>
      <p:sp>
        <p:nvSpPr>
          <p:cNvPr id="9224" name="Text Box 8"/>
          <p:cNvSpPr txBox="1">
            <a:spLocks noChangeArrowheads="1"/>
          </p:cNvSpPr>
          <p:nvPr/>
        </p:nvSpPr>
        <p:spPr bwMode="auto">
          <a:xfrm>
            <a:off x="4027488" y="4138613"/>
            <a:ext cx="447675" cy="64135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dirty="0"/>
              <a:t>=</a:t>
            </a:r>
          </a:p>
        </p:txBody>
      </p:sp>
      <p:sp>
        <p:nvSpPr>
          <p:cNvPr id="9225" name="Text Box 9"/>
          <p:cNvSpPr txBox="1">
            <a:spLocks noChangeArrowheads="1"/>
          </p:cNvSpPr>
          <p:nvPr/>
        </p:nvSpPr>
        <p:spPr bwMode="auto">
          <a:xfrm>
            <a:off x="4543425" y="3906838"/>
            <a:ext cx="434975" cy="1190625"/>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a:t>4</a:t>
            </a:r>
          </a:p>
          <a:p>
            <a:r>
              <a:rPr lang="zh-CN" altLang="zh-CN" sz="3600"/>
              <a:t>5</a:t>
            </a:r>
          </a:p>
        </p:txBody>
      </p:sp>
      <p:sp>
        <p:nvSpPr>
          <p:cNvPr id="9226" name="Text Box 10"/>
          <p:cNvSpPr txBox="1">
            <a:spLocks noChangeArrowheads="1"/>
          </p:cNvSpPr>
          <p:nvPr/>
        </p:nvSpPr>
        <p:spPr bwMode="auto">
          <a:xfrm>
            <a:off x="3498850" y="3908425"/>
            <a:ext cx="434975" cy="1190625"/>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dirty="0"/>
              <a:t>6</a:t>
            </a:r>
          </a:p>
          <a:p>
            <a:r>
              <a:rPr lang="zh-CN" altLang="zh-CN" sz="3600" dirty="0"/>
              <a:t>6</a:t>
            </a:r>
          </a:p>
        </p:txBody>
      </p:sp>
      <p:sp>
        <p:nvSpPr>
          <p:cNvPr id="9227" name="Line 11"/>
          <p:cNvSpPr>
            <a:spLocks noChangeShapeType="1"/>
          </p:cNvSpPr>
          <p:nvPr/>
        </p:nvSpPr>
        <p:spPr bwMode="auto">
          <a:xfrm>
            <a:off x="1220788" y="4513263"/>
            <a:ext cx="652462"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9228" name="Line 12"/>
          <p:cNvSpPr>
            <a:spLocks noChangeShapeType="1"/>
          </p:cNvSpPr>
          <p:nvPr/>
        </p:nvSpPr>
        <p:spPr bwMode="auto">
          <a:xfrm>
            <a:off x="2598738" y="4514850"/>
            <a:ext cx="1293812" cy="14288"/>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9229" name="Line 13"/>
          <p:cNvSpPr>
            <a:spLocks noChangeShapeType="1"/>
          </p:cNvSpPr>
          <p:nvPr/>
        </p:nvSpPr>
        <p:spPr bwMode="auto">
          <a:xfrm>
            <a:off x="4587875" y="4498975"/>
            <a:ext cx="349250"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221"/>
                                        </p:tgtEl>
                                        <p:attrNameLst>
                                          <p:attrName>style.visibility</p:attrName>
                                        </p:attrNameLst>
                                      </p:cBhvr>
                                      <p:to>
                                        <p:strVal val="visible"/>
                                      </p:to>
                                    </p:set>
                                    <p:animEffect transition="in" filter="barn(inVertical)">
                                      <p:cBhvr>
                                        <p:cTn id="7" dur="500"/>
                                        <p:tgtEl>
                                          <p:spTgt spid="922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227"/>
                                        </p:tgtEl>
                                        <p:attrNameLst>
                                          <p:attrName>style.visibility</p:attrName>
                                        </p:attrNameLst>
                                      </p:cBhvr>
                                      <p:to>
                                        <p:strVal val="visible"/>
                                      </p:to>
                                    </p:set>
                                    <p:animEffect transition="in" filter="barn(inVertical)">
                                      <p:cBhvr>
                                        <p:cTn id="10" dur="500"/>
                                        <p:tgtEl>
                                          <p:spTgt spid="922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9223"/>
                                        </p:tgtEl>
                                        <p:attrNameLst>
                                          <p:attrName>style.visibility</p:attrName>
                                        </p:attrNameLst>
                                      </p:cBhvr>
                                      <p:to>
                                        <p:strVal val="visible"/>
                                      </p:to>
                                    </p:set>
                                    <p:animEffect transition="in" filter="barn(inVertical)">
                                      <p:cBhvr>
                                        <p:cTn id="15" dur="500"/>
                                        <p:tgtEl>
                                          <p:spTgt spid="922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9228"/>
                                        </p:tgtEl>
                                        <p:attrNameLst>
                                          <p:attrName>style.visibility</p:attrName>
                                        </p:attrNameLst>
                                      </p:cBhvr>
                                      <p:to>
                                        <p:strVal val="visible"/>
                                      </p:to>
                                    </p:set>
                                    <p:animEffect transition="in" filter="barn(inVertical)">
                                      <p:cBhvr>
                                        <p:cTn id="20" dur="500"/>
                                        <p:tgtEl>
                                          <p:spTgt spid="9228"/>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9222"/>
                                        </p:tgtEl>
                                        <p:attrNameLst>
                                          <p:attrName>style.visibility</p:attrName>
                                        </p:attrNameLst>
                                      </p:cBhvr>
                                      <p:to>
                                        <p:strVal val="visible"/>
                                      </p:to>
                                    </p:set>
                                    <p:animEffect transition="in" filter="barn(inVertical)">
                                      <p:cBhvr>
                                        <p:cTn id="25" dur="500"/>
                                        <p:tgtEl>
                                          <p:spTgt spid="922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1" nodeType="clickEffect">
                                  <p:stCondLst>
                                    <p:cond delay="0"/>
                                  </p:stCondLst>
                                  <p:childTnLst>
                                    <p:set>
                                      <p:cBhvr>
                                        <p:cTn id="29" dur="1" fill="hold">
                                          <p:stCondLst>
                                            <p:cond delay="0"/>
                                          </p:stCondLst>
                                        </p:cTn>
                                        <p:tgtEl>
                                          <p:spTgt spid="9226"/>
                                        </p:tgtEl>
                                        <p:attrNameLst>
                                          <p:attrName>style.visibility</p:attrName>
                                        </p:attrNameLst>
                                      </p:cBhvr>
                                      <p:to>
                                        <p:strVal val="visible"/>
                                      </p:to>
                                    </p:set>
                                    <p:animEffect transition="in" filter="wipe(down)">
                                      <p:cBhvr>
                                        <p:cTn id="30" dur="500"/>
                                        <p:tgtEl>
                                          <p:spTgt spid="9226"/>
                                        </p:tgtEl>
                                      </p:cBhvr>
                                    </p:animEffect>
                                  </p:childTnLst>
                                </p:cTn>
                              </p:par>
                            </p:childTnLst>
                          </p:cTn>
                        </p:par>
                      </p:childTnLst>
                    </p:cTn>
                  </p:par>
                  <p:par>
                    <p:cTn id="31" fill="hold">
                      <p:stCondLst>
                        <p:cond delay="indefinite"/>
                      </p:stCondLst>
                      <p:childTnLst>
                        <p:par>
                          <p:cTn id="32" fill="hold">
                            <p:stCondLst>
                              <p:cond delay="0"/>
                            </p:stCondLst>
                            <p:childTnLst>
                              <p:par>
                                <p:cTn id="33" presetID="27" presetClass="emph" presetSubtype="0" fill="remove" grpId="0" nodeType="clickEffect">
                                  <p:stCondLst>
                                    <p:cond delay="0"/>
                                  </p:stCondLst>
                                  <p:childTnLst>
                                    <p:animClr clrSpc="rgb" dir="cw">
                                      <p:cBhvr override="childStyle">
                                        <p:cTn id="34" dur="250" autoRev="1" fill="remove"/>
                                        <p:tgtEl>
                                          <p:spTgt spid="9226"/>
                                        </p:tgtEl>
                                        <p:attrNameLst>
                                          <p:attrName>style.color</p:attrName>
                                        </p:attrNameLst>
                                      </p:cBhvr>
                                      <p:to>
                                        <a:schemeClr val="bg1"/>
                                      </p:to>
                                    </p:animClr>
                                    <p:animClr clrSpc="rgb" dir="cw">
                                      <p:cBhvr>
                                        <p:cTn id="35" dur="250" autoRev="1" fill="remove"/>
                                        <p:tgtEl>
                                          <p:spTgt spid="9226"/>
                                        </p:tgtEl>
                                        <p:attrNameLst>
                                          <p:attrName>fillcolor</p:attrName>
                                        </p:attrNameLst>
                                      </p:cBhvr>
                                      <p:to>
                                        <a:schemeClr val="bg1"/>
                                      </p:to>
                                    </p:animClr>
                                    <p:set>
                                      <p:cBhvr>
                                        <p:cTn id="36" dur="250" autoRev="1" fill="remove"/>
                                        <p:tgtEl>
                                          <p:spTgt spid="9226"/>
                                        </p:tgtEl>
                                        <p:attrNameLst>
                                          <p:attrName>fill.type</p:attrName>
                                        </p:attrNameLst>
                                      </p:cBhvr>
                                      <p:to>
                                        <p:strVal val="solid"/>
                                      </p:to>
                                    </p:set>
                                    <p:set>
                                      <p:cBhvr>
                                        <p:cTn id="37" dur="250" autoRev="1" fill="remove"/>
                                        <p:tgtEl>
                                          <p:spTgt spid="9226"/>
                                        </p:tgtEl>
                                        <p:attrNameLst>
                                          <p:attrName>fill.on</p:attrName>
                                        </p:attrNameLst>
                                      </p:cBhvr>
                                      <p:to>
                                        <p:strVal val="true"/>
                                      </p:to>
                                    </p:se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9224"/>
                                        </p:tgtEl>
                                        <p:attrNameLst>
                                          <p:attrName>style.visibility</p:attrName>
                                        </p:attrNameLst>
                                      </p:cBhvr>
                                      <p:to>
                                        <p:strVal val="visible"/>
                                      </p:to>
                                    </p:set>
                                    <p:animEffect transition="in" filter="barn(inVertical)">
                                      <p:cBhvr>
                                        <p:cTn id="42" dur="500"/>
                                        <p:tgtEl>
                                          <p:spTgt spid="9224"/>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9229"/>
                                        </p:tgtEl>
                                        <p:attrNameLst>
                                          <p:attrName>style.visibility</p:attrName>
                                        </p:attrNameLst>
                                      </p:cBhvr>
                                      <p:to>
                                        <p:strVal val="visible"/>
                                      </p:to>
                                    </p:set>
                                    <p:animEffect transition="in" filter="barn(inVertical)">
                                      <p:cBhvr>
                                        <p:cTn id="47" dur="500"/>
                                        <p:tgtEl>
                                          <p:spTgt spid="9229"/>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9225"/>
                                        </p:tgtEl>
                                        <p:attrNameLst>
                                          <p:attrName>style.visibility</p:attrName>
                                        </p:attrNameLst>
                                      </p:cBhvr>
                                      <p:to>
                                        <p:strVal val="visible"/>
                                      </p:to>
                                    </p:set>
                                    <p:animEffect transition="in" filter="barn(inVertical)">
                                      <p:cBhvr>
                                        <p:cTn id="50" dur="500"/>
                                        <p:tgtEl>
                                          <p:spTgt spid="9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p:bldP spid="9222" grpId="0"/>
      <p:bldP spid="9223" grpId="0"/>
      <p:bldP spid="9224" grpId="0"/>
      <p:bldP spid="9225" grpId="0"/>
      <p:bldP spid="9226" grpId="0"/>
      <p:bldP spid="9226" grpId="1"/>
      <p:bldP spid="9227" grpId="0" animBg="1"/>
      <p:bldP spid="9228" grpId="0" animBg="1"/>
      <p:bldP spid="922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a:xfrm>
            <a:off x="422274" y="773113"/>
            <a:ext cx="8721725" cy="4525962"/>
          </a:xfrm>
        </p:spPr>
        <p:txBody>
          <a:bodyPr/>
          <a:lstStyle/>
          <a:p>
            <a:endParaRPr lang="zh-CN" altLang="zh-CN" b="1" dirty="0"/>
          </a:p>
          <a:p>
            <a:endParaRPr lang="zh-CN" altLang="zh-CN" b="1" dirty="0"/>
          </a:p>
          <a:p>
            <a:pPr marL="0" indent="0">
              <a:buNone/>
            </a:pPr>
            <a:r>
              <a:rPr lang="zh-CN" sz="4000" b="1" dirty="0"/>
              <a:t>把一个分数化成和它相等，但分子和分母都比较小的分数，叫做</a:t>
            </a:r>
            <a:r>
              <a:rPr lang="zh-CN" sz="4000" b="1" dirty="0">
                <a:solidFill>
                  <a:srgbClr val="FF3300"/>
                </a:solidFill>
              </a:rPr>
              <a:t>约分</a:t>
            </a:r>
            <a:r>
              <a:rPr lang="zh-CN" sz="4000" b="1" dirty="0"/>
              <a:t>。</a:t>
            </a:r>
          </a:p>
          <a:p>
            <a:pPr lvl="4">
              <a:buFontTx/>
              <a:buNone/>
            </a:pPr>
            <a:endParaRPr lang="zh-CN" altLang="zh-CN" sz="4000" dirty="0">
              <a:solidFill>
                <a:schemeClr val="hlink"/>
              </a:solidFill>
            </a:endParaRPr>
          </a:p>
        </p:txBody>
      </p:sp>
    </p:spTree>
  </p:cSld>
  <p:clrMapOvr>
    <a:masterClrMapping/>
  </p:clrMapOvr>
  <p:transition>
    <p:split orient="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clrChange>
              <a:clrFrom>
                <a:srgbClr val="FFFF01"/>
              </a:clrFrom>
              <a:clrTo>
                <a:srgbClr val="FFFF01">
                  <a:alpha val="0"/>
                </a:srgbClr>
              </a:clrTo>
            </a:clrChange>
            <a:extLst>
              <a:ext uri="{28A0092B-C50C-407E-A947-70E740481C1C}">
                <a14:useLocalDpi xmlns:a14="http://schemas.microsoft.com/office/drawing/2010/main" xmlns="" val="0"/>
              </a:ext>
            </a:extLst>
          </a:blip>
          <a:stretch>
            <a:fillRect/>
          </a:stretch>
        </p:blipFill>
        <p:spPr bwMode="auto">
          <a:xfrm>
            <a:off x="5484761" y="1052737"/>
            <a:ext cx="3222677" cy="40338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7" name="Text Box 3"/>
          <p:cNvSpPr txBox="1">
            <a:spLocks noChangeArrowheads="1"/>
          </p:cNvSpPr>
          <p:nvPr/>
        </p:nvSpPr>
        <p:spPr bwMode="auto">
          <a:xfrm>
            <a:off x="730250" y="1052736"/>
            <a:ext cx="4953898" cy="710067"/>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sz="4000" i="1" dirty="0">
                <a:solidFill>
                  <a:schemeClr val="tx1"/>
                </a:solidFill>
              </a:rPr>
              <a:t>约分时也可以这样写</a:t>
            </a:r>
            <a:r>
              <a:rPr lang="zh-CN" altLang="zh-CN" sz="4000" i="1" dirty="0">
                <a:solidFill>
                  <a:schemeClr val="tx1"/>
                </a:solidFill>
              </a:rPr>
              <a:t>:</a:t>
            </a:r>
          </a:p>
        </p:txBody>
      </p:sp>
      <p:sp>
        <p:nvSpPr>
          <p:cNvPr id="11268" name="Text Box 4"/>
          <p:cNvSpPr txBox="1">
            <a:spLocks noChangeArrowheads="1"/>
          </p:cNvSpPr>
          <p:nvPr/>
        </p:nvSpPr>
        <p:spPr bwMode="auto">
          <a:xfrm>
            <a:off x="1055985" y="3224436"/>
            <a:ext cx="688975" cy="1190625"/>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dirty="0"/>
              <a:t>24</a:t>
            </a:r>
          </a:p>
          <a:p>
            <a:r>
              <a:rPr lang="zh-CN" altLang="zh-CN" sz="3600" dirty="0"/>
              <a:t>30</a:t>
            </a:r>
          </a:p>
        </p:txBody>
      </p:sp>
      <p:sp>
        <p:nvSpPr>
          <p:cNvPr id="11269" name="Text Box 5"/>
          <p:cNvSpPr txBox="1">
            <a:spLocks noChangeArrowheads="1"/>
          </p:cNvSpPr>
          <p:nvPr/>
        </p:nvSpPr>
        <p:spPr bwMode="auto">
          <a:xfrm>
            <a:off x="3826172" y="3181573"/>
            <a:ext cx="688975" cy="1190625"/>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a:t>24</a:t>
            </a:r>
          </a:p>
          <a:p>
            <a:r>
              <a:rPr lang="zh-CN" altLang="zh-CN" sz="3600"/>
              <a:t>30</a:t>
            </a:r>
          </a:p>
        </p:txBody>
      </p:sp>
      <p:sp>
        <p:nvSpPr>
          <p:cNvPr id="11270" name="Line 6"/>
          <p:cNvSpPr>
            <a:spLocks noChangeShapeType="1"/>
          </p:cNvSpPr>
          <p:nvPr/>
        </p:nvSpPr>
        <p:spPr bwMode="auto">
          <a:xfrm>
            <a:off x="1036935" y="3846736"/>
            <a:ext cx="725487"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1271" name="Line 7"/>
          <p:cNvSpPr>
            <a:spLocks noChangeShapeType="1"/>
          </p:cNvSpPr>
          <p:nvPr/>
        </p:nvSpPr>
        <p:spPr bwMode="auto">
          <a:xfrm>
            <a:off x="1109960" y="4034061"/>
            <a:ext cx="682625" cy="146050"/>
          </a:xfrm>
          <a:prstGeom prst="line">
            <a:avLst/>
          </a:prstGeom>
          <a:noFill/>
          <a:ln w="25400" cmpd="sng">
            <a:solidFill>
              <a:srgbClr val="FF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1272" name="Line 8"/>
          <p:cNvSpPr>
            <a:spLocks noChangeShapeType="1"/>
          </p:cNvSpPr>
          <p:nvPr/>
        </p:nvSpPr>
        <p:spPr bwMode="auto">
          <a:xfrm>
            <a:off x="1094085" y="3481611"/>
            <a:ext cx="682625" cy="146050"/>
          </a:xfrm>
          <a:prstGeom prst="line">
            <a:avLst/>
          </a:prstGeom>
          <a:noFill/>
          <a:ln w="25400" cmpd="sng">
            <a:solidFill>
              <a:srgbClr val="FF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1273" name="Line 9"/>
          <p:cNvSpPr>
            <a:spLocks noChangeShapeType="1"/>
          </p:cNvSpPr>
          <p:nvPr/>
        </p:nvSpPr>
        <p:spPr bwMode="auto">
          <a:xfrm>
            <a:off x="3865860" y="4003898"/>
            <a:ext cx="682625" cy="146050"/>
          </a:xfrm>
          <a:prstGeom prst="line">
            <a:avLst/>
          </a:prstGeom>
          <a:noFill/>
          <a:ln w="25400" cmpd="sng">
            <a:solidFill>
              <a:srgbClr val="FF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1274" name="Line 10"/>
          <p:cNvSpPr>
            <a:spLocks noChangeShapeType="1"/>
          </p:cNvSpPr>
          <p:nvPr/>
        </p:nvSpPr>
        <p:spPr bwMode="auto">
          <a:xfrm>
            <a:off x="3894435" y="3437161"/>
            <a:ext cx="682625" cy="146050"/>
          </a:xfrm>
          <a:prstGeom prst="line">
            <a:avLst/>
          </a:prstGeom>
          <a:noFill/>
          <a:ln w="25400" cmpd="sng">
            <a:solidFill>
              <a:srgbClr val="FF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1275" name="Text Box 11"/>
          <p:cNvSpPr txBox="1">
            <a:spLocks noChangeArrowheads="1"/>
          </p:cNvSpPr>
          <p:nvPr/>
        </p:nvSpPr>
        <p:spPr bwMode="auto">
          <a:xfrm>
            <a:off x="1082972" y="2810098"/>
            <a:ext cx="631825" cy="579438"/>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200" b="0" dirty="0"/>
              <a:t>12</a:t>
            </a:r>
          </a:p>
        </p:txBody>
      </p:sp>
      <p:sp>
        <p:nvSpPr>
          <p:cNvPr id="11276" name="Text Box 12"/>
          <p:cNvSpPr txBox="1">
            <a:spLocks noChangeArrowheads="1"/>
          </p:cNvSpPr>
          <p:nvPr/>
        </p:nvSpPr>
        <p:spPr bwMode="auto">
          <a:xfrm>
            <a:off x="1055985" y="4245198"/>
            <a:ext cx="631825" cy="579438"/>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200" b="0" dirty="0"/>
              <a:t>15</a:t>
            </a:r>
          </a:p>
        </p:txBody>
      </p:sp>
      <p:sp>
        <p:nvSpPr>
          <p:cNvPr id="11277" name="Line 13"/>
          <p:cNvSpPr>
            <a:spLocks noChangeShapeType="1"/>
          </p:cNvSpPr>
          <p:nvPr/>
        </p:nvSpPr>
        <p:spPr bwMode="auto">
          <a:xfrm>
            <a:off x="1152822" y="4511898"/>
            <a:ext cx="682625" cy="146050"/>
          </a:xfrm>
          <a:prstGeom prst="line">
            <a:avLst/>
          </a:prstGeom>
          <a:noFill/>
          <a:ln w="25400" cmpd="sng">
            <a:solidFill>
              <a:srgbClr val="FF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1278" name="Line 14"/>
          <p:cNvSpPr>
            <a:spLocks noChangeShapeType="1"/>
          </p:cNvSpPr>
          <p:nvPr/>
        </p:nvSpPr>
        <p:spPr bwMode="auto">
          <a:xfrm>
            <a:off x="1094085" y="3045048"/>
            <a:ext cx="682625" cy="146050"/>
          </a:xfrm>
          <a:prstGeom prst="line">
            <a:avLst/>
          </a:prstGeom>
          <a:noFill/>
          <a:ln w="25400" cmpd="sng">
            <a:solidFill>
              <a:srgbClr val="FF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1279" name="Text Box 15"/>
          <p:cNvSpPr txBox="1">
            <a:spLocks noChangeArrowheads="1"/>
          </p:cNvSpPr>
          <p:nvPr/>
        </p:nvSpPr>
        <p:spPr bwMode="auto">
          <a:xfrm>
            <a:off x="1211560" y="4667473"/>
            <a:ext cx="406400" cy="579438"/>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200" b="0"/>
              <a:t>5</a:t>
            </a:r>
          </a:p>
        </p:txBody>
      </p:sp>
      <p:sp>
        <p:nvSpPr>
          <p:cNvPr id="11280" name="Text Box 16"/>
          <p:cNvSpPr txBox="1">
            <a:spLocks noChangeArrowheads="1"/>
          </p:cNvSpPr>
          <p:nvPr/>
        </p:nvSpPr>
        <p:spPr bwMode="auto">
          <a:xfrm>
            <a:off x="1240135" y="2462436"/>
            <a:ext cx="406400" cy="579437"/>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r>
              <a:rPr lang="zh-CN" altLang="zh-CN" sz="3200" b="0"/>
              <a:t>4</a:t>
            </a:r>
          </a:p>
        </p:txBody>
      </p:sp>
      <p:sp>
        <p:nvSpPr>
          <p:cNvPr id="11281" name="Text Box 17"/>
          <p:cNvSpPr txBox="1">
            <a:spLocks noChangeArrowheads="1"/>
          </p:cNvSpPr>
          <p:nvPr/>
        </p:nvSpPr>
        <p:spPr bwMode="auto">
          <a:xfrm>
            <a:off x="1829097" y="3500661"/>
            <a:ext cx="447675" cy="64135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a:t>=</a:t>
            </a:r>
          </a:p>
        </p:txBody>
      </p:sp>
      <p:sp>
        <p:nvSpPr>
          <p:cNvPr id="11282" name="Text Box 18"/>
          <p:cNvSpPr txBox="1">
            <a:spLocks noChangeArrowheads="1"/>
          </p:cNvSpPr>
          <p:nvPr/>
        </p:nvSpPr>
        <p:spPr bwMode="auto">
          <a:xfrm>
            <a:off x="2284710" y="3195861"/>
            <a:ext cx="434975" cy="1190625"/>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a:t>4</a:t>
            </a:r>
          </a:p>
          <a:p>
            <a:r>
              <a:rPr lang="zh-CN" altLang="zh-CN" sz="3600"/>
              <a:t>5</a:t>
            </a:r>
          </a:p>
        </p:txBody>
      </p:sp>
      <p:sp>
        <p:nvSpPr>
          <p:cNvPr id="11283" name="Line 19"/>
          <p:cNvSpPr>
            <a:spLocks noChangeShapeType="1"/>
          </p:cNvSpPr>
          <p:nvPr/>
        </p:nvSpPr>
        <p:spPr bwMode="auto">
          <a:xfrm>
            <a:off x="3778547" y="3816573"/>
            <a:ext cx="725488"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1284" name="Line 20"/>
          <p:cNvSpPr>
            <a:spLocks noChangeShapeType="1"/>
          </p:cNvSpPr>
          <p:nvPr/>
        </p:nvSpPr>
        <p:spPr bwMode="auto">
          <a:xfrm>
            <a:off x="2240260" y="3802286"/>
            <a:ext cx="508000"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1285" name="Text Box 21"/>
          <p:cNvSpPr txBox="1">
            <a:spLocks noChangeArrowheads="1"/>
          </p:cNvSpPr>
          <p:nvPr/>
        </p:nvSpPr>
        <p:spPr bwMode="auto">
          <a:xfrm>
            <a:off x="3967460" y="4229323"/>
            <a:ext cx="406400" cy="579438"/>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200" b="0"/>
              <a:t>5</a:t>
            </a:r>
          </a:p>
        </p:txBody>
      </p:sp>
      <p:sp>
        <p:nvSpPr>
          <p:cNvPr id="11286" name="Text Box 22"/>
          <p:cNvSpPr txBox="1">
            <a:spLocks noChangeArrowheads="1"/>
          </p:cNvSpPr>
          <p:nvPr/>
        </p:nvSpPr>
        <p:spPr bwMode="auto">
          <a:xfrm>
            <a:off x="3965872" y="2708498"/>
            <a:ext cx="406400" cy="579438"/>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r>
              <a:rPr lang="zh-CN" altLang="zh-CN" sz="3200" b="0" dirty="0"/>
              <a:t>4</a:t>
            </a:r>
          </a:p>
        </p:txBody>
      </p:sp>
      <p:sp>
        <p:nvSpPr>
          <p:cNvPr id="11287" name="Text Box 23"/>
          <p:cNvSpPr txBox="1">
            <a:spLocks noChangeArrowheads="1"/>
          </p:cNvSpPr>
          <p:nvPr/>
        </p:nvSpPr>
        <p:spPr bwMode="auto">
          <a:xfrm>
            <a:off x="4588172" y="3507730"/>
            <a:ext cx="447675" cy="64135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dirty="0"/>
              <a:t>=</a:t>
            </a:r>
          </a:p>
        </p:txBody>
      </p:sp>
      <p:sp>
        <p:nvSpPr>
          <p:cNvPr id="11288" name="Text Box 24"/>
          <p:cNvSpPr txBox="1">
            <a:spLocks noChangeArrowheads="1"/>
          </p:cNvSpPr>
          <p:nvPr/>
        </p:nvSpPr>
        <p:spPr bwMode="auto">
          <a:xfrm>
            <a:off x="4986635" y="3210148"/>
            <a:ext cx="434975" cy="1190625"/>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a:t>4</a:t>
            </a:r>
          </a:p>
          <a:p>
            <a:r>
              <a:rPr lang="zh-CN" altLang="zh-CN" sz="3600"/>
              <a:t>5</a:t>
            </a:r>
          </a:p>
        </p:txBody>
      </p:sp>
      <p:sp>
        <p:nvSpPr>
          <p:cNvPr id="11289" name="Line 25"/>
          <p:cNvSpPr>
            <a:spLocks noChangeShapeType="1"/>
          </p:cNvSpPr>
          <p:nvPr/>
        </p:nvSpPr>
        <p:spPr bwMode="auto">
          <a:xfrm>
            <a:off x="4928096" y="3802286"/>
            <a:ext cx="508000"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1290" name="Text Box 26"/>
          <p:cNvSpPr txBox="1">
            <a:spLocks noChangeArrowheads="1"/>
          </p:cNvSpPr>
          <p:nvPr/>
        </p:nvSpPr>
        <p:spPr bwMode="auto">
          <a:xfrm>
            <a:off x="2978447" y="3556223"/>
            <a:ext cx="592127" cy="586957"/>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sz="3200" dirty="0">
                <a:solidFill>
                  <a:schemeClr val="tx1"/>
                </a:solidFill>
              </a:rPr>
              <a:t>或</a:t>
            </a: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blinds(horizontal)">
                                      <p:cBhvr>
                                        <p:cTn id="7" dur="500"/>
                                        <p:tgtEl>
                                          <p:spTgt spid="1126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270"/>
                                        </p:tgtEl>
                                        <p:attrNameLst>
                                          <p:attrName>style.visibility</p:attrName>
                                        </p:attrNameLst>
                                      </p:cBhvr>
                                      <p:to>
                                        <p:strVal val="visible"/>
                                      </p:to>
                                    </p:set>
                                    <p:animEffect transition="in" filter="blinds(horizontal)">
                                      <p:cBhvr>
                                        <p:cTn id="10" dur="500"/>
                                        <p:tgtEl>
                                          <p:spTgt spid="1127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1271"/>
                                        </p:tgtEl>
                                        <p:attrNameLst>
                                          <p:attrName>style.visibility</p:attrName>
                                        </p:attrNameLst>
                                      </p:cBhvr>
                                      <p:to>
                                        <p:strVal val="visible"/>
                                      </p:to>
                                    </p:set>
                                    <p:animEffect transition="in" filter="blinds(horizontal)">
                                      <p:cBhvr>
                                        <p:cTn id="15" dur="500"/>
                                        <p:tgtEl>
                                          <p:spTgt spid="11271"/>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1272"/>
                                        </p:tgtEl>
                                        <p:attrNameLst>
                                          <p:attrName>style.visibility</p:attrName>
                                        </p:attrNameLst>
                                      </p:cBhvr>
                                      <p:to>
                                        <p:strVal val="visible"/>
                                      </p:to>
                                    </p:set>
                                    <p:animEffect transition="in" filter="blinds(horizontal)">
                                      <p:cBhvr>
                                        <p:cTn id="20" dur="500"/>
                                        <p:tgtEl>
                                          <p:spTgt spid="11272"/>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1276"/>
                                        </p:tgtEl>
                                        <p:attrNameLst>
                                          <p:attrName>style.visibility</p:attrName>
                                        </p:attrNameLst>
                                      </p:cBhvr>
                                      <p:to>
                                        <p:strVal val="visible"/>
                                      </p:to>
                                    </p:set>
                                    <p:animEffect transition="in" filter="blinds(horizontal)">
                                      <p:cBhvr>
                                        <p:cTn id="25" dur="500"/>
                                        <p:tgtEl>
                                          <p:spTgt spid="1127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1275"/>
                                        </p:tgtEl>
                                        <p:attrNameLst>
                                          <p:attrName>style.visibility</p:attrName>
                                        </p:attrNameLst>
                                      </p:cBhvr>
                                      <p:to>
                                        <p:strVal val="visible"/>
                                      </p:to>
                                    </p:set>
                                    <p:animEffect transition="in" filter="blinds(horizontal)">
                                      <p:cBhvr>
                                        <p:cTn id="30" dur="500"/>
                                        <p:tgtEl>
                                          <p:spTgt spid="11275"/>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1277"/>
                                        </p:tgtEl>
                                        <p:attrNameLst>
                                          <p:attrName>style.visibility</p:attrName>
                                        </p:attrNameLst>
                                      </p:cBhvr>
                                      <p:to>
                                        <p:strVal val="visible"/>
                                      </p:to>
                                    </p:set>
                                    <p:animEffect transition="in" filter="blinds(horizontal)">
                                      <p:cBhvr>
                                        <p:cTn id="35" dur="500"/>
                                        <p:tgtEl>
                                          <p:spTgt spid="11277"/>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1278"/>
                                        </p:tgtEl>
                                        <p:attrNameLst>
                                          <p:attrName>style.visibility</p:attrName>
                                        </p:attrNameLst>
                                      </p:cBhvr>
                                      <p:to>
                                        <p:strVal val="visible"/>
                                      </p:to>
                                    </p:set>
                                    <p:animEffect transition="in" filter="blinds(horizontal)">
                                      <p:cBhvr>
                                        <p:cTn id="40" dur="500"/>
                                        <p:tgtEl>
                                          <p:spTgt spid="11278"/>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1279"/>
                                        </p:tgtEl>
                                        <p:attrNameLst>
                                          <p:attrName>style.visibility</p:attrName>
                                        </p:attrNameLst>
                                      </p:cBhvr>
                                      <p:to>
                                        <p:strVal val="visible"/>
                                      </p:to>
                                    </p:set>
                                    <p:animEffect transition="in" filter="blinds(horizontal)">
                                      <p:cBhvr>
                                        <p:cTn id="45" dur="500"/>
                                        <p:tgtEl>
                                          <p:spTgt spid="11279"/>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1280"/>
                                        </p:tgtEl>
                                        <p:attrNameLst>
                                          <p:attrName>style.visibility</p:attrName>
                                        </p:attrNameLst>
                                      </p:cBhvr>
                                      <p:to>
                                        <p:strVal val="visible"/>
                                      </p:to>
                                    </p:set>
                                    <p:animEffect transition="in" filter="blinds(horizontal)">
                                      <p:cBhvr>
                                        <p:cTn id="50" dur="500"/>
                                        <p:tgtEl>
                                          <p:spTgt spid="11280"/>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1281"/>
                                        </p:tgtEl>
                                        <p:attrNameLst>
                                          <p:attrName>style.visibility</p:attrName>
                                        </p:attrNameLst>
                                      </p:cBhvr>
                                      <p:to>
                                        <p:strVal val="visible"/>
                                      </p:to>
                                    </p:set>
                                    <p:animEffect transition="in" filter="blinds(horizontal)">
                                      <p:cBhvr>
                                        <p:cTn id="55" dur="500"/>
                                        <p:tgtEl>
                                          <p:spTgt spid="11281"/>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1282"/>
                                        </p:tgtEl>
                                        <p:attrNameLst>
                                          <p:attrName>style.visibility</p:attrName>
                                        </p:attrNameLst>
                                      </p:cBhvr>
                                      <p:to>
                                        <p:strVal val="visible"/>
                                      </p:to>
                                    </p:set>
                                    <p:animEffect transition="in" filter="blinds(horizontal)">
                                      <p:cBhvr>
                                        <p:cTn id="60" dur="500"/>
                                        <p:tgtEl>
                                          <p:spTgt spid="11282"/>
                                        </p:tgtEl>
                                      </p:cBhvr>
                                    </p:animEffect>
                                  </p:childTnLst>
                                </p:cTn>
                              </p:par>
                              <p:par>
                                <p:cTn id="61" presetID="3" presetClass="entr" presetSubtype="10" fill="hold" grpId="0" nodeType="withEffect">
                                  <p:stCondLst>
                                    <p:cond delay="0"/>
                                  </p:stCondLst>
                                  <p:childTnLst>
                                    <p:set>
                                      <p:cBhvr>
                                        <p:cTn id="62" dur="1" fill="hold">
                                          <p:stCondLst>
                                            <p:cond delay="0"/>
                                          </p:stCondLst>
                                        </p:cTn>
                                        <p:tgtEl>
                                          <p:spTgt spid="11284"/>
                                        </p:tgtEl>
                                        <p:attrNameLst>
                                          <p:attrName>style.visibility</p:attrName>
                                        </p:attrNameLst>
                                      </p:cBhvr>
                                      <p:to>
                                        <p:strVal val="visible"/>
                                      </p:to>
                                    </p:set>
                                    <p:animEffect transition="in" filter="blinds(horizontal)">
                                      <p:cBhvr>
                                        <p:cTn id="63" dur="500"/>
                                        <p:tgtEl>
                                          <p:spTgt spid="1128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11290"/>
                                        </p:tgtEl>
                                        <p:attrNameLst>
                                          <p:attrName>style.visibility</p:attrName>
                                        </p:attrNameLst>
                                      </p:cBhvr>
                                      <p:to>
                                        <p:strVal val="visible"/>
                                      </p:to>
                                    </p:set>
                                    <p:animEffect transition="in" filter="wipe(down)">
                                      <p:cBhvr>
                                        <p:cTn id="68" dur="500"/>
                                        <p:tgtEl>
                                          <p:spTgt spid="11290"/>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11269"/>
                                        </p:tgtEl>
                                        <p:attrNameLst>
                                          <p:attrName>style.visibility</p:attrName>
                                        </p:attrNameLst>
                                      </p:cBhvr>
                                      <p:to>
                                        <p:strVal val="visible"/>
                                      </p:to>
                                    </p:set>
                                    <p:animEffect transition="in" filter="blinds(horizontal)">
                                      <p:cBhvr>
                                        <p:cTn id="73" dur="500"/>
                                        <p:tgtEl>
                                          <p:spTgt spid="11269"/>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11283"/>
                                        </p:tgtEl>
                                        <p:attrNameLst>
                                          <p:attrName>style.visibility</p:attrName>
                                        </p:attrNameLst>
                                      </p:cBhvr>
                                      <p:to>
                                        <p:strVal val="visible"/>
                                      </p:to>
                                    </p:set>
                                    <p:animEffect transition="in" filter="blinds(horizontal)">
                                      <p:cBhvr>
                                        <p:cTn id="76" dur="500"/>
                                        <p:tgtEl>
                                          <p:spTgt spid="11283"/>
                                        </p:tgtEl>
                                      </p:cBhvr>
                                    </p:animEffect>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grpId="0" nodeType="clickEffect">
                                  <p:stCondLst>
                                    <p:cond delay="0"/>
                                  </p:stCondLst>
                                  <p:childTnLst>
                                    <p:set>
                                      <p:cBhvr>
                                        <p:cTn id="80" dur="1" fill="hold">
                                          <p:stCondLst>
                                            <p:cond delay="0"/>
                                          </p:stCondLst>
                                        </p:cTn>
                                        <p:tgtEl>
                                          <p:spTgt spid="11273"/>
                                        </p:tgtEl>
                                        <p:attrNameLst>
                                          <p:attrName>style.visibility</p:attrName>
                                        </p:attrNameLst>
                                      </p:cBhvr>
                                      <p:to>
                                        <p:strVal val="visible"/>
                                      </p:to>
                                    </p:set>
                                    <p:animEffect transition="in" filter="blinds(horizontal)">
                                      <p:cBhvr>
                                        <p:cTn id="81" dur="500"/>
                                        <p:tgtEl>
                                          <p:spTgt spid="11273"/>
                                        </p:tgtEl>
                                      </p:cBhvr>
                                    </p:animEffect>
                                  </p:childTnLst>
                                </p:cTn>
                              </p:par>
                            </p:childTnLst>
                          </p:cTn>
                        </p:par>
                      </p:childTnLst>
                    </p:cTn>
                  </p:par>
                  <p:par>
                    <p:cTn id="82" fill="hold">
                      <p:stCondLst>
                        <p:cond delay="indefinite"/>
                      </p:stCondLst>
                      <p:childTnLst>
                        <p:par>
                          <p:cTn id="83" fill="hold">
                            <p:stCondLst>
                              <p:cond delay="0"/>
                            </p:stCondLst>
                            <p:childTnLst>
                              <p:par>
                                <p:cTn id="84" presetID="3" presetClass="entr" presetSubtype="10" fill="hold" grpId="0" nodeType="clickEffect">
                                  <p:stCondLst>
                                    <p:cond delay="0"/>
                                  </p:stCondLst>
                                  <p:childTnLst>
                                    <p:set>
                                      <p:cBhvr>
                                        <p:cTn id="85" dur="1" fill="hold">
                                          <p:stCondLst>
                                            <p:cond delay="0"/>
                                          </p:stCondLst>
                                        </p:cTn>
                                        <p:tgtEl>
                                          <p:spTgt spid="11274"/>
                                        </p:tgtEl>
                                        <p:attrNameLst>
                                          <p:attrName>style.visibility</p:attrName>
                                        </p:attrNameLst>
                                      </p:cBhvr>
                                      <p:to>
                                        <p:strVal val="visible"/>
                                      </p:to>
                                    </p:set>
                                    <p:animEffect transition="in" filter="blinds(horizontal)">
                                      <p:cBhvr>
                                        <p:cTn id="86" dur="500"/>
                                        <p:tgtEl>
                                          <p:spTgt spid="11274"/>
                                        </p:tgtEl>
                                      </p:cBhvr>
                                    </p:animEffect>
                                  </p:childTnLst>
                                </p:cTn>
                              </p:par>
                            </p:childTnLst>
                          </p:cTn>
                        </p:par>
                      </p:childTnLst>
                    </p:cTn>
                  </p:par>
                  <p:par>
                    <p:cTn id="87" fill="hold">
                      <p:stCondLst>
                        <p:cond delay="indefinite"/>
                      </p:stCondLst>
                      <p:childTnLst>
                        <p:par>
                          <p:cTn id="88" fill="hold">
                            <p:stCondLst>
                              <p:cond delay="0"/>
                            </p:stCondLst>
                            <p:childTnLst>
                              <p:par>
                                <p:cTn id="89" presetID="3" presetClass="entr" presetSubtype="10" fill="hold" grpId="0" nodeType="clickEffect">
                                  <p:stCondLst>
                                    <p:cond delay="0"/>
                                  </p:stCondLst>
                                  <p:childTnLst>
                                    <p:set>
                                      <p:cBhvr>
                                        <p:cTn id="90" dur="1" fill="hold">
                                          <p:stCondLst>
                                            <p:cond delay="0"/>
                                          </p:stCondLst>
                                        </p:cTn>
                                        <p:tgtEl>
                                          <p:spTgt spid="11285"/>
                                        </p:tgtEl>
                                        <p:attrNameLst>
                                          <p:attrName>style.visibility</p:attrName>
                                        </p:attrNameLst>
                                      </p:cBhvr>
                                      <p:to>
                                        <p:strVal val="visible"/>
                                      </p:to>
                                    </p:set>
                                    <p:animEffect transition="in" filter="blinds(horizontal)">
                                      <p:cBhvr>
                                        <p:cTn id="91" dur="500"/>
                                        <p:tgtEl>
                                          <p:spTgt spid="11285"/>
                                        </p:tgtEl>
                                      </p:cBhvr>
                                    </p:animEffect>
                                  </p:childTnLst>
                                </p:cTn>
                              </p:par>
                            </p:childTnLst>
                          </p:cTn>
                        </p:par>
                      </p:childTnLst>
                    </p:cTn>
                  </p:par>
                  <p:par>
                    <p:cTn id="92" fill="hold">
                      <p:stCondLst>
                        <p:cond delay="indefinite"/>
                      </p:stCondLst>
                      <p:childTnLst>
                        <p:par>
                          <p:cTn id="93" fill="hold">
                            <p:stCondLst>
                              <p:cond delay="0"/>
                            </p:stCondLst>
                            <p:childTnLst>
                              <p:par>
                                <p:cTn id="94" presetID="3" presetClass="entr" presetSubtype="10" fill="hold" grpId="0" nodeType="clickEffect">
                                  <p:stCondLst>
                                    <p:cond delay="0"/>
                                  </p:stCondLst>
                                  <p:childTnLst>
                                    <p:set>
                                      <p:cBhvr>
                                        <p:cTn id="95" dur="1" fill="hold">
                                          <p:stCondLst>
                                            <p:cond delay="0"/>
                                          </p:stCondLst>
                                        </p:cTn>
                                        <p:tgtEl>
                                          <p:spTgt spid="11286"/>
                                        </p:tgtEl>
                                        <p:attrNameLst>
                                          <p:attrName>style.visibility</p:attrName>
                                        </p:attrNameLst>
                                      </p:cBhvr>
                                      <p:to>
                                        <p:strVal val="visible"/>
                                      </p:to>
                                    </p:set>
                                    <p:animEffect transition="in" filter="blinds(horizontal)">
                                      <p:cBhvr>
                                        <p:cTn id="96" dur="500"/>
                                        <p:tgtEl>
                                          <p:spTgt spid="11286"/>
                                        </p:tgtEl>
                                      </p:cBhvr>
                                    </p:animEffect>
                                  </p:childTnLst>
                                </p:cTn>
                              </p:par>
                            </p:childTnLst>
                          </p:cTn>
                        </p:par>
                      </p:childTnLst>
                    </p:cTn>
                  </p:par>
                  <p:par>
                    <p:cTn id="97" fill="hold">
                      <p:stCondLst>
                        <p:cond delay="indefinite"/>
                      </p:stCondLst>
                      <p:childTnLst>
                        <p:par>
                          <p:cTn id="98" fill="hold">
                            <p:stCondLst>
                              <p:cond delay="0"/>
                            </p:stCondLst>
                            <p:childTnLst>
                              <p:par>
                                <p:cTn id="99" presetID="3" presetClass="entr" presetSubtype="10" fill="hold" grpId="0" nodeType="clickEffect">
                                  <p:stCondLst>
                                    <p:cond delay="0"/>
                                  </p:stCondLst>
                                  <p:childTnLst>
                                    <p:set>
                                      <p:cBhvr>
                                        <p:cTn id="100" dur="1" fill="hold">
                                          <p:stCondLst>
                                            <p:cond delay="0"/>
                                          </p:stCondLst>
                                        </p:cTn>
                                        <p:tgtEl>
                                          <p:spTgt spid="11287"/>
                                        </p:tgtEl>
                                        <p:attrNameLst>
                                          <p:attrName>style.visibility</p:attrName>
                                        </p:attrNameLst>
                                      </p:cBhvr>
                                      <p:to>
                                        <p:strVal val="visible"/>
                                      </p:to>
                                    </p:set>
                                    <p:animEffect transition="in" filter="blinds(horizontal)">
                                      <p:cBhvr>
                                        <p:cTn id="101" dur="500"/>
                                        <p:tgtEl>
                                          <p:spTgt spid="11287"/>
                                        </p:tgtEl>
                                      </p:cBhvr>
                                    </p:animEffect>
                                  </p:childTnLst>
                                </p:cTn>
                              </p:par>
                            </p:childTnLst>
                          </p:cTn>
                        </p:par>
                      </p:childTnLst>
                    </p:cTn>
                  </p:par>
                  <p:par>
                    <p:cTn id="102" fill="hold">
                      <p:stCondLst>
                        <p:cond delay="indefinite"/>
                      </p:stCondLst>
                      <p:childTnLst>
                        <p:par>
                          <p:cTn id="103" fill="hold">
                            <p:stCondLst>
                              <p:cond delay="0"/>
                            </p:stCondLst>
                            <p:childTnLst>
                              <p:par>
                                <p:cTn id="104" presetID="3" presetClass="entr" presetSubtype="10" fill="hold" grpId="0" nodeType="clickEffect">
                                  <p:stCondLst>
                                    <p:cond delay="0"/>
                                  </p:stCondLst>
                                  <p:childTnLst>
                                    <p:set>
                                      <p:cBhvr>
                                        <p:cTn id="105" dur="1" fill="hold">
                                          <p:stCondLst>
                                            <p:cond delay="0"/>
                                          </p:stCondLst>
                                        </p:cTn>
                                        <p:tgtEl>
                                          <p:spTgt spid="11288"/>
                                        </p:tgtEl>
                                        <p:attrNameLst>
                                          <p:attrName>style.visibility</p:attrName>
                                        </p:attrNameLst>
                                      </p:cBhvr>
                                      <p:to>
                                        <p:strVal val="visible"/>
                                      </p:to>
                                    </p:set>
                                    <p:animEffect transition="in" filter="blinds(horizontal)">
                                      <p:cBhvr>
                                        <p:cTn id="106" dur="500"/>
                                        <p:tgtEl>
                                          <p:spTgt spid="11288"/>
                                        </p:tgtEl>
                                      </p:cBhvr>
                                    </p:animEffect>
                                  </p:childTnLst>
                                </p:cTn>
                              </p:par>
                              <p:par>
                                <p:cTn id="107" presetID="3" presetClass="entr" presetSubtype="10" fill="hold" grpId="0" nodeType="withEffect">
                                  <p:stCondLst>
                                    <p:cond delay="0"/>
                                  </p:stCondLst>
                                  <p:childTnLst>
                                    <p:set>
                                      <p:cBhvr>
                                        <p:cTn id="108" dur="1" fill="hold">
                                          <p:stCondLst>
                                            <p:cond delay="0"/>
                                          </p:stCondLst>
                                        </p:cTn>
                                        <p:tgtEl>
                                          <p:spTgt spid="11289"/>
                                        </p:tgtEl>
                                        <p:attrNameLst>
                                          <p:attrName>style.visibility</p:attrName>
                                        </p:attrNameLst>
                                      </p:cBhvr>
                                      <p:to>
                                        <p:strVal val="visible"/>
                                      </p:to>
                                    </p:set>
                                    <p:animEffect transition="in" filter="blinds(horizontal)">
                                      <p:cBhvr>
                                        <p:cTn id="109" dur="500"/>
                                        <p:tgtEl>
                                          <p:spTgt spid="112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autoUpdateAnimBg="0"/>
      <p:bldP spid="11269" grpId="0" autoUpdateAnimBg="0"/>
      <p:bldP spid="11270" grpId="0" animBg="1"/>
      <p:bldP spid="11271" grpId="0" animBg="1"/>
      <p:bldP spid="11272" grpId="0" animBg="1"/>
      <p:bldP spid="11273" grpId="0" animBg="1"/>
      <p:bldP spid="11274" grpId="0" animBg="1"/>
      <p:bldP spid="11275" grpId="0" autoUpdateAnimBg="0"/>
      <p:bldP spid="11276" grpId="0" autoUpdateAnimBg="0"/>
      <p:bldP spid="11277" grpId="0" animBg="1"/>
      <p:bldP spid="11278" grpId="0" animBg="1"/>
      <p:bldP spid="11279" grpId="0" autoUpdateAnimBg="0"/>
      <p:bldP spid="11280" grpId="0" autoUpdateAnimBg="0"/>
      <p:bldP spid="11281" grpId="0" autoUpdateAnimBg="0"/>
      <p:bldP spid="11282" grpId="0" autoUpdateAnimBg="0"/>
      <p:bldP spid="11283" grpId="0" animBg="1"/>
      <p:bldP spid="11284" grpId="0" animBg="1"/>
      <p:bldP spid="11285" grpId="0" autoUpdateAnimBg="0"/>
      <p:bldP spid="11286" grpId="0" autoUpdateAnimBg="0"/>
      <p:bldP spid="11287" grpId="0" autoUpdateAnimBg="0"/>
      <p:bldP spid="11288" grpId="0" autoUpdateAnimBg="0"/>
      <p:bldP spid="11289" grpId="0" animBg="1"/>
      <p:bldP spid="11290"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84782" y="1882153"/>
            <a:ext cx="5382344" cy="584775"/>
          </a:xfrm>
          <a:prstGeom prst="rect">
            <a:avLst/>
          </a:prstGeom>
        </p:spPr>
        <p:txBody>
          <a:bodyPr wrap="square">
            <a:spAutoFit/>
          </a:bodyPr>
          <a:lstStyle/>
          <a:p>
            <a:pPr indent="228600">
              <a:spcAft>
                <a:spcPts val="0"/>
              </a:spcAft>
            </a:pPr>
            <a:r>
              <a:rPr lang="zh-CN" altLang="zh-CN" sz="3200" dirty="0" smtClean="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的分子</a:t>
            </a:r>
            <a:r>
              <a:rPr lang="zh-CN" altLang="zh-CN" sz="3200" dirty="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和分母只有公因数</a:t>
            </a:r>
            <a:r>
              <a:rPr lang="en-US" altLang="zh-CN" sz="3200" dirty="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1</a:t>
            </a:r>
            <a:r>
              <a:rPr lang="zh-CN" altLang="zh-CN" sz="3200" dirty="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a:t>
            </a:r>
          </a:p>
        </p:txBody>
      </p:sp>
      <p:sp>
        <p:nvSpPr>
          <p:cNvPr id="4" name="矩形 3"/>
          <p:cNvSpPr/>
          <p:nvPr/>
        </p:nvSpPr>
        <p:spPr>
          <a:xfrm>
            <a:off x="179512" y="850828"/>
            <a:ext cx="8568952" cy="584775"/>
          </a:xfrm>
          <a:prstGeom prst="rect">
            <a:avLst/>
          </a:prstGeom>
        </p:spPr>
        <p:txBody>
          <a:bodyPr wrap="square">
            <a:spAutoFit/>
          </a:bodyPr>
          <a:lstStyle/>
          <a:p>
            <a:pPr indent="228600">
              <a:spcAft>
                <a:spcPts val="0"/>
              </a:spcAft>
            </a:pPr>
            <a:r>
              <a:rPr lang="zh-CN" altLang="zh-CN"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观察</a:t>
            </a:r>
            <a:r>
              <a:rPr lang="en-US" altLang="zh-CN"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    </a:t>
            </a:r>
            <a:r>
              <a:rPr lang="zh-CN" altLang="zh-CN"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的</a:t>
            </a:r>
            <a:r>
              <a:rPr lang="zh-CN"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分子和分母的公因数</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你能发现什么</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5" name="TextBox 16"/>
          <p:cNvSpPr txBox="1"/>
          <p:nvPr/>
        </p:nvSpPr>
        <p:spPr>
          <a:xfrm>
            <a:off x="1300226" y="634804"/>
            <a:ext cx="391454" cy="584775"/>
          </a:xfrm>
          <a:prstGeom prst="rect">
            <a:avLst/>
          </a:prstGeom>
          <a:noFill/>
        </p:spPr>
        <p:txBody>
          <a:bodyPr wrap="none" rtlCol="0">
            <a:spAutoFit/>
          </a:bodyPr>
          <a:lstStyle/>
          <a:p>
            <a:r>
              <a:rPr lang="en-US" altLang="zh-CN" sz="3200" dirty="0" smtClean="0">
                <a:solidFill>
                  <a:schemeClr val="tx1"/>
                </a:solidFill>
                <a:latin typeface="+mn-ea"/>
                <a:ea typeface="+mn-ea"/>
              </a:rPr>
              <a:t>4</a:t>
            </a:r>
            <a:endParaRPr lang="zh-CN" altLang="en-US" sz="3200" dirty="0">
              <a:solidFill>
                <a:schemeClr val="tx1"/>
              </a:solidFill>
              <a:latin typeface="+mn-ea"/>
              <a:ea typeface="+mn-ea"/>
            </a:endParaRPr>
          </a:p>
        </p:txBody>
      </p:sp>
      <p:sp>
        <p:nvSpPr>
          <p:cNvPr id="6" name="TextBox 17"/>
          <p:cNvSpPr txBox="1"/>
          <p:nvPr/>
        </p:nvSpPr>
        <p:spPr>
          <a:xfrm>
            <a:off x="1300226" y="1040277"/>
            <a:ext cx="391454" cy="584775"/>
          </a:xfrm>
          <a:prstGeom prst="rect">
            <a:avLst/>
          </a:prstGeom>
          <a:noFill/>
        </p:spPr>
        <p:txBody>
          <a:bodyPr wrap="none" rtlCol="0">
            <a:spAutoFit/>
          </a:bodyPr>
          <a:lstStyle/>
          <a:p>
            <a:r>
              <a:rPr lang="en-US" altLang="zh-CN" sz="3200" dirty="0" smtClean="0">
                <a:solidFill>
                  <a:schemeClr val="tx1"/>
                </a:solidFill>
                <a:latin typeface="+mn-ea"/>
                <a:ea typeface="+mn-ea"/>
              </a:rPr>
              <a:t>5</a:t>
            </a:r>
            <a:endParaRPr lang="zh-CN" altLang="en-US" sz="3200" dirty="0">
              <a:solidFill>
                <a:schemeClr val="tx1"/>
              </a:solidFill>
              <a:latin typeface="+mn-ea"/>
              <a:ea typeface="+mn-ea"/>
            </a:endParaRPr>
          </a:p>
        </p:txBody>
      </p:sp>
      <p:cxnSp>
        <p:nvCxnSpPr>
          <p:cNvPr id="7" name="直接连接符 6"/>
          <p:cNvCxnSpPr/>
          <p:nvPr/>
        </p:nvCxnSpPr>
        <p:spPr>
          <a:xfrm>
            <a:off x="1300226" y="1141931"/>
            <a:ext cx="357190" cy="1476"/>
          </a:xfrm>
          <a:prstGeom prst="line">
            <a:avLst/>
          </a:prstGeom>
          <a:ln w="28575"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16"/>
          <p:cNvSpPr txBox="1"/>
          <p:nvPr/>
        </p:nvSpPr>
        <p:spPr>
          <a:xfrm>
            <a:off x="1670815" y="1685680"/>
            <a:ext cx="391454" cy="584775"/>
          </a:xfrm>
          <a:prstGeom prst="rect">
            <a:avLst/>
          </a:prstGeom>
          <a:noFill/>
        </p:spPr>
        <p:txBody>
          <a:bodyPr wrap="none" rtlCol="0">
            <a:spAutoFit/>
          </a:bodyPr>
          <a:lstStyle/>
          <a:p>
            <a:r>
              <a:rPr lang="en-US" altLang="zh-CN" sz="3200" dirty="0" smtClean="0">
                <a:solidFill>
                  <a:srgbClr val="C00000"/>
                </a:solidFill>
                <a:latin typeface="+mn-ea"/>
                <a:ea typeface="+mn-ea"/>
              </a:rPr>
              <a:t>4</a:t>
            </a:r>
            <a:endParaRPr lang="zh-CN" altLang="en-US" sz="3200" dirty="0">
              <a:solidFill>
                <a:srgbClr val="C00000"/>
              </a:solidFill>
              <a:latin typeface="+mn-ea"/>
              <a:ea typeface="+mn-ea"/>
            </a:endParaRPr>
          </a:p>
        </p:txBody>
      </p:sp>
      <p:sp>
        <p:nvSpPr>
          <p:cNvPr id="9" name="TextBox 17"/>
          <p:cNvSpPr txBox="1"/>
          <p:nvPr/>
        </p:nvSpPr>
        <p:spPr>
          <a:xfrm>
            <a:off x="1670815" y="2091153"/>
            <a:ext cx="391454" cy="584775"/>
          </a:xfrm>
          <a:prstGeom prst="rect">
            <a:avLst/>
          </a:prstGeom>
          <a:noFill/>
        </p:spPr>
        <p:txBody>
          <a:bodyPr wrap="none" rtlCol="0">
            <a:spAutoFit/>
          </a:bodyPr>
          <a:lstStyle/>
          <a:p>
            <a:r>
              <a:rPr lang="en-US" altLang="zh-CN" sz="3200" dirty="0" smtClean="0">
                <a:solidFill>
                  <a:srgbClr val="C00000"/>
                </a:solidFill>
                <a:latin typeface="+mn-ea"/>
                <a:ea typeface="+mn-ea"/>
              </a:rPr>
              <a:t>5</a:t>
            </a:r>
            <a:endParaRPr lang="zh-CN" altLang="en-US" sz="3200" dirty="0">
              <a:solidFill>
                <a:srgbClr val="C00000"/>
              </a:solidFill>
              <a:latin typeface="+mn-ea"/>
              <a:ea typeface="+mn-ea"/>
            </a:endParaRPr>
          </a:p>
        </p:txBody>
      </p:sp>
      <p:cxnSp>
        <p:nvCxnSpPr>
          <p:cNvPr id="10" name="直接连接符 9"/>
          <p:cNvCxnSpPr/>
          <p:nvPr/>
        </p:nvCxnSpPr>
        <p:spPr>
          <a:xfrm>
            <a:off x="1670815" y="2192807"/>
            <a:ext cx="357190" cy="1476"/>
          </a:xfrm>
          <a:prstGeom prst="line">
            <a:avLst/>
          </a:prstGeom>
          <a:ln w="28575"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Text Box 2"/>
          <p:cNvSpPr txBox="1">
            <a:spLocks noChangeArrowheads="1"/>
          </p:cNvSpPr>
          <p:nvPr/>
        </p:nvSpPr>
        <p:spPr bwMode="auto">
          <a:xfrm>
            <a:off x="2536049" y="2785096"/>
            <a:ext cx="6515223" cy="120251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dirty="0">
                <a:latin typeface="华文楷体" panose="02010600040101010101" pitchFamily="2" charset="-122"/>
                <a:ea typeface="华文楷体" panose="02010600040101010101" pitchFamily="2" charset="-122"/>
              </a:rPr>
              <a:t>        </a:t>
            </a:r>
            <a:r>
              <a:rPr lang="zh-CN" sz="3600" dirty="0" smtClean="0">
                <a:latin typeface="华文楷体" panose="02010600040101010101" pitchFamily="2" charset="-122"/>
                <a:ea typeface="华文楷体" panose="02010600040101010101" pitchFamily="2" charset="-122"/>
              </a:rPr>
              <a:t>分子</a:t>
            </a:r>
            <a:r>
              <a:rPr lang="zh-CN" sz="3600" dirty="0">
                <a:latin typeface="华文楷体" panose="02010600040101010101" pitchFamily="2" charset="-122"/>
                <a:ea typeface="华文楷体" panose="02010600040101010101" pitchFamily="2" charset="-122"/>
              </a:rPr>
              <a:t>和分母只有公因数</a:t>
            </a:r>
            <a:r>
              <a:rPr lang="zh-CN" altLang="zh-CN" sz="3600" dirty="0">
                <a:latin typeface="华文楷体" panose="02010600040101010101" pitchFamily="2" charset="-122"/>
                <a:ea typeface="华文楷体" panose="02010600040101010101" pitchFamily="2" charset="-122"/>
              </a:rPr>
              <a:t>1</a:t>
            </a:r>
            <a:r>
              <a:rPr lang="zh-CN" sz="3600" dirty="0">
                <a:latin typeface="华文楷体" panose="02010600040101010101" pitchFamily="2" charset="-122"/>
                <a:ea typeface="华文楷体" panose="02010600040101010101" pitchFamily="2" charset="-122"/>
              </a:rPr>
              <a:t>，</a:t>
            </a:r>
          </a:p>
          <a:p>
            <a:r>
              <a:rPr lang="zh-CN" sz="3600" dirty="0" smtClean="0">
                <a:latin typeface="华文楷体" panose="02010600040101010101" pitchFamily="2" charset="-122"/>
                <a:ea typeface="华文楷体" panose="02010600040101010101" pitchFamily="2" charset="-122"/>
              </a:rPr>
              <a:t>这样</a:t>
            </a:r>
            <a:r>
              <a:rPr lang="zh-CN" sz="3600" dirty="0">
                <a:latin typeface="华文楷体" panose="02010600040101010101" pitchFamily="2" charset="-122"/>
                <a:ea typeface="华文楷体" panose="02010600040101010101" pitchFamily="2" charset="-122"/>
              </a:rPr>
              <a:t>的分数叫</a:t>
            </a:r>
            <a:r>
              <a:rPr lang="zh-CN" sz="3600" dirty="0">
                <a:solidFill>
                  <a:srgbClr val="FF3300"/>
                </a:solidFill>
                <a:latin typeface="华文楷体" panose="02010600040101010101" pitchFamily="2" charset="-122"/>
                <a:ea typeface="华文楷体" panose="02010600040101010101" pitchFamily="2" charset="-122"/>
              </a:rPr>
              <a:t>最简分数</a:t>
            </a:r>
            <a:r>
              <a:rPr lang="zh-CN" sz="3600" dirty="0">
                <a:latin typeface="华文楷体" panose="02010600040101010101" pitchFamily="2" charset="-122"/>
                <a:ea typeface="华文楷体" panose="02010600040101010101" pitchFamily="2" charset="-122"/>
              </a:rPr>
              <a:t>。</a:t>
            </a:r>
          </a:p>
        </p:txBody>
      </p:sp>
      <p:sp>
        <p:nvSpPr>
          <p:cNvPr id="12" name="Text Box 6"/>
          <p:cNvSpPr txBox="1">
            <a:spLocks noChangeArrowheads="1"/>
          </p:cNvSpPr>
          <p:nvPr/>
        </p:nvSpPr>
        <p:spPr bwMode="auto">
          <a:xfrm>
            <a:off x="2968690" y="5446104"/>
            <a:ext cx="4350339"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3200" dirty="0" smtClean="0">
                <a:solidFill>
                  <a:schemeClr val="tx1"/>
                </a:solidFill>
                <a:latin typeface="华文楷体" panose="02010600040101010101" pitchFamily="2" charset="-122"/>
                <a:ea typeface="华文楷体" panose="02010600040101010101" pitchFamily="2" charset="-122"/>
              </a:rPr>
              <a:t>举例说出</a:t>
            </a:r>
            <a:r>
              <a:rPr lang="zh-CN" altLang="en-US" sz="3200" dirty="0">
                <a:solidFill>
                  <a:schemeClr val="tx1"/>
                </a:solidFill>
                <a:latin typeface="华文楷体" panose="02010600040101010101" pitchFamily="2" charset="-122"/>
                <a:ea typeface="华文楷体" panose="02010600040101010101" pitchFamily="2" charset="-122"/>
              </a:rPr>
              <a:t>最简分数</a:t>
            </a:r>
            <a:r>
              <a:rPr lang="zh-CN" altLang="en-US" sz="3200" dirty="0" smtClean="0">
                <a:solidFill>
                  <a:schemeClr val="tx1"/>
                </a:solidFill>
                <a:latin typeface="华文楷体" panose="02010600040101010101" pitchFamily="2" charset="-122"/>
                <a:ea typeface="华文楷体" panose="02010600040101010101" pitchFamily="2" charset="-122"/>
              </a:rPr>
              <a:t>。</a:t>
            </a:r>
            <a:endParaRPr lang="zh-CN" sz="3200" dirty="0">
              <a:solidFill>
                <a:schemeClr val="tx1"/>
              </a:solidFill>
              <a:latin typeface="华文楷体" panose="02010600040101010101" pitchFamily="2" charset="-122"/>
              <a:ea typeface="华文楷体" panose="02010600040101010101" pitchFamily="2" charset="-122"/>
            </a:endParaRPr>
          </a:p>
        </p:txBody>
      </p:sp>
      <p:pic>
        <p:nvPicPr>
          <p:cNvPr id="13" name="Picture 2"/>
          <p:cNvPicPr>
            <a:picLocks noChangeAspect="1" noChangeArrowheads="1"/>
          </p:cNvPicPr>
          <p:nvPr/>
        </p:nvPicPr>
        <p:blipFill>
          <a:blip r:embed="rId3">
            <a:clrChange>
              <a:clrFrom>
                <a:srgbClr val="FFFF01"/>
              </a:clrFrom>
              <a:clrTo>
                <a:srgbClr val="FFFF01">
                  <a:alpha val="0"/>
                </a:srgbClr>
              </a:clrTo>
            </a:clrChange>
            <a:extLst>
              <a:ext uri="{28A0092B-C50C-407E-A947-70E740481C1C}">
                <a14:useLocalDpi xmlns:a14="http://schemas.microsoft.com/office/drawing/2010/main" xmlns="" val="0"/>
              </a:ext>
            </a:extLst>
          </a:blip>
          <a:stretch>
            <a:fillRect/>
          </a:stretch>
        </p:blipFill>
        <p:spPr bwMode="auto">
          <a:xfrm flipH="1">
            <a:off x="181552" y="2298735"/>
            <a:ext cx="3069378" cy="38487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 Box 6"/>
          <p:cNvSpPr txBox="1">
            <a:spLocks noChangeArrowheads="1"/>
          </p:cNvSpPr>
          <p:nvPr/>
        </p:nvSpPr>
        <p:spPr bwMode="auto">
          <a:xfrm>
            <a:off x="2508889" y="4771493"/>
            <a:ext cx="6479071"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sz="3600" dirty="0">
                <a:solidFill>
                  <a:srgbClr val="FF3300"/>
                </a:solidFill>
                <a:latin typeface="华文楷体" panose="02010600040101010101" pitchFamily="2" charset="-122"/>
                <a:ea typeface="华文楷体" panose="02010600040101010101" pitchFamily="2" charset="-122"/>
              </a:rPr>
              <a:t>约分时，通常要约成最简分数。</a:t>
            </a:r>
            <a:endParaRPr lang="zh-CN" sz="3600" dirty="0">
              <a:latin typeface="华文楷体" panose="02010600040101010101" pitchFamily="2" charset="-122"/>
              <a:ea typeface="华文楷体" panose="0201060004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fltVal val="0"/>
                                          </p:val>
                                        </p:tav>
                                        <p:tav tm="100000">
                                          <p:val>
                                            <p:strVal val="#ppt_w"/>
                                          </p:val>
                                        </p:tav>
                                      </p:tavLst>
                                    </p:anim>
                                    <p:anim calcmode="lin" valueType="num">
                                      <p:cBhvr>
                                        <p:cTn id="13" dur="1000" fill="hold"/>
                                        <p:tgtEl>
                                          <p:spTgt spid="11"/>
                                        </p:tgtEl>
                                        <p:attrNameLst>
                                          <p:attrName>ppt_h</p:attrName>
                                        </p:attrNameLst>
                                      </p:cBhvr>
                                      <p:tavLst>
                                        <p:tav tm="0">
                                          <p:val>
                                            <p:fltVal val="0"/>
                                          </p:val>
                                        </p:tav>
                                        <p:tav tm="100000">
                                          <p:val>
                                            <p:strVal val="#ppt_h"/>
                                          </p:val>
                                        </p:tav>
                                      </p:tavLst>
                                    </p:anim>
                                    <p:anim calcmode="lin" valueType="num">
                                      <p:cBhvr>
                                        <p:cTn id="14"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11"/>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autoUpdateAnimBg="0"/>
      <p:bldP spid="12" grpId="0" bldLvl="0" autoUpdateAnimBg="0"/>
      <p:bldP spid="14"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14"/>
          <p:cNvSpPr txBox="1"/>
          <p:nvPr/>
        </p:nvSpPr>
        <p:spPr>
          <a:xfrm>
            <a:off x="372919" y="1089775"/>
            <a:ext cx="2289343" cy="584775"/>
          </a:xfrm>
          <a:prstGeom prst="rect">
            <a:avLst/>
          </a:prstGeom>
          <a:noFill/>
        </p:spPr>
        <p:txBody>
          <a:bodyPr wrap="square" rtlCol="0">
            <a:spAutoFit/>
          </a:bodyPr>
          <a:lstStyle/>
          <a:p>
            <a:pPr lvl="0" eaLnBrk="0" hangingPunct="0"/>
            <a:r>
              <a:rPr lang="zh-CN" altLang="en-US"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约分</a:t>
            </a:r>
            <a:endPar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5" name="矩形 4"/>
          <p:cNvSpPr/>
          <p:nvPr/>
        </p:nvSpPr>
        <p:spPr>
          <a:xfrm>
            <a:off x="3269757" y="502802"/>
            <a:ext cx="2173993" cy="584775"/>
          </a:xfrm>
          <a:prstGeom prst="rect">
            <a:avLst/>
          </a:prstGeom>
        </p:spPr>
        <p:txBody>
          <a:bodyPr wrap="none">
            <a:spAutoFit/>
          </a:bodyPr>
          <a:lstStyle/>
          <a:p>
            <a:pPr algn="r"/>
            <a:r>
              <a:rPr lang="zh-CN" altLang="en-US" sz="3200" dirty="0">
                <a:latin typeface="Arial" panose="020B0604020202020204" pitchFamily="34" charset="0"/>
                <a:ea typeface="黑体" panose="02010609060101010101" pitchFamily="49" charset="-122"/>
              </a:rPr>
              <a:t>巩 固 练 习</a:t>
            </a:r>
          </a:p>
        </p:txBody>
      </p:sp>
      <p:sp>
        <p:nvSpPr>
          <p:cNvPr id="7" name="Text Box 4"/>
          <p:cNvSpPr txBox="1">
            <a:spLocks noChangeArrowheads="1"/>
          </p:cNvSpPr>
          <p:nvPr/>
        </p:nvSpPr>
        <p:spPr bwMode="auto">
          <a:xfrm>
            <a:off x="198562" y="2102768"/>
            <a:ext cx="649835" cy="120251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600" dirty="0" smtClean="0"/>
              <a:t>14</a:t>
            </a:r>
            <a:endParaRPr lang="zh-CN" altLang="zh-CN" sz="3600" dirty="0"/>
          </a:p>
          <a:p>
            <a:r>
              <a:rPr lang="en-US" altLang="zh-CN" sz="3600" dirty="0" smtClean="0"/>
              <a:t>18</a:t>
            </a:r>
            <a:endParaRPr lang="zh-CN" altLang="zh-CN" sz="3600" dirty="0"/>
          </a:p>
        </p:txBody>
      </p:sp>
      <p:sp>
        <p:nvSpPr>
          <p:cNvPr id="9" name="Line 6"/>
          <p:cNvSpPr>
            <a:spLocks noChangeShapeType="1"/>
          </p:cNvSpPr>
          <p:nvPr/>
        </p:nvSpPr>
        <p:spPr bwMode="auto">
          <a:xfrm>
            <a:off x="179512" y="2725068"/>
            <a:ext cx="725487"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1" name="Line 7"/>
          <p:cNvSpPr>
            <a:spLocks noChangeShapeType="1"/>
          </p:cNvSpPr>
          <p:nvPr/>
        </p:nvSpPr>
        <p:spPr bwMode="auto">
          <a:xfrm>
            <a:off x="252537" y="2912393"/>
            <a:ext cx="682625" cy="146050"/>
          </a:xfrm>
          <a:prstGeom prst="line">
            <a:avLst/>
          </a:prstGeom>
          <a:noFill/>
          <a:ln w="25400" cmpd="sng">
            <a:solidFill>
              <a:srgbClr val="FF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2" name="Line 8"/>
          <p:cNvSpPr>
            <a:spLocks noChangeShapeType="1"/>
          </p:cNvSpPr>
          <p:nvPr/>
        </p:nvSpPr>
        <p:spPr bwMode="auto">
          <a:xfrm>
            <a:off x="236662" y="2359943"/>
            <a:ext cx="682625" cy="146050"/>
          </a:xfrm>
          <a:prstGeom prst="line">
            <a:avLst/>
          </a:prstGeom>
          <a:noFill/>
          <a:ln w="25400" cmpd="sng">
            <a:solidFill>
              <a:srgbClr val="FF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5" name="Text Box 11"/>
          <p:cNvSpPr txBox="1">
            <a:spLocks noChangeArrowheads="1"/>
          </p:cNvSpPr>
          <p:nvPr/>
        </p:nvSpPr>
        <p:spPr bwMode="auto">
          <a:xfrm>
            <a:off x="437436" y="1688430"/>
            <a:ext cx="390148" cy="586957"/>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200" b="0" dirty="0" smtClean="0"/>
              <a:t>7</a:t>
            </a:r>
            <a:endParaRPr lang="zh-CN" altLang="zh-CN" sz="3200" b="0" dirty="0"/>
          </a:p>
        </p:txBody>
      </p:sp>
      <p:sp>
        <p:nvSpPr>
          <p:cNvPr id="16" name="Text Box 12"/>
          <p:cNvSpPr txBox="1">
            <a:spLocks noChangeArrowheads="1"/>
          </p:cNvSpPr>
          <p:nvPr/>
        </p:nvSpPr>
        <p:spPr bwMode="auto">
          <a:xfrm>
            <a:off x="410449" y="3123530"/>
            <a:ext cx="390148" cy="586957"/>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200" b="0" dirty="0" smtClean="0"/>
              <a:t>9</a:t>
            </a:r>
            <a:endParaRPr lang="zh-CN" altLang="zh-CN" sz="3200" b="0" dirty="0"/>
          </a:p>
        </p:txBody>
      </p:sp>
      <p:sp>
        <p:nvSpPr>
          <p:cNvPr id="21" name="Text Box 17"/>
          <p:cNvSpPr txBox="1">
            <a:spLocks noChangeArrowheads="1"/>
          </p:cNvSpPr>
          <p:nvPr/>
        </p:nvSpPr>
        <p:spPr bwMode="auto">
          <a:xfrm>
            <a:off x="827584" y="2378993"/>
            <a:ext cx="447675" cy="64135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a:t>=</a:t>
            </a:r>
          </a:p>
        </p:txBody>
      </p:sp>
      <p:sp>
        <p:nvSpPr>
          <p:cNvPr id="22" name="Text Box 18"/>
          <p:cNvSpPr txBox="1">
            <a:spLocks noChangeArrowheads="1"/>
          </p:cNvSpPr>
          <p:nvPr/>
        </p:nvSpPr>
        <p:spPr bwMode="auto">
          <a:xfrm>
            <a:off x="1232074" y="2074193"/>
            <a:ext cx="415796" cy="120251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600" dirty="0" smtClean="0"/>
              <a:t>7</a:t>
            </a:r>
            <a:endParaRPr lang="zh-CN" altLang="zh-CN" sz="3600" dirty="0"/>
          </a:p>
          <a:p>
            <a:r>
              <a:rPr lang="en-US" altLang="zh-CN" sz="3600" dirty="0" smtClean="0"/>
              <a:t>9</a:t>
            </a:r>
            <a:endParaRPr lang="zh-CN" altLang="zh-CN" sz="3600" dirty="0"/>
          </a:p>
        </p:txBody>
      </p:sp>
      <p:sp>
        <p:nvSpPr>
          <p:cNvPr id="24" name="Line 20"/>
          <p:cNvSpPr>
            <a:spLocks noChangeShapeType="1"/>
          </p:cNvSpPr>
          <p:nvPr/>
        </p:nvSpPr>
        <p:spPr bwMode="auto">
          <a:xfrm>
            <a:off x="1187624" y="2680618"/>
            <a:ext cx="508000"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32" name="Text Box 4"/>
          <p:cNvSpPr txBox="1">
            <a:spLocks noChangeArrowheads="1"/>
          </p:cNvSpPr>
          <p:nvPr/>
        </p:nvSpPr>
        <p:spPr bwMode="auto">
          <a:xfrm>
            <a:off x="4531866" y="2053988"/>
            <a:ext cx="415796" cy="120251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600" dirty="0" smtClean="0"/>
              <a:t>4</a:t>
            </a:r>
            <a:endParaRPr lang="zh-CN" altLang="zh-CN" sz="3600" dirty="0"/>
          </a:p>
          <a:p>
            <a:r>
              <a:rPr lang="en-US" altLang="zh-CN" sz="3600" dirty="0" smtClean="0"/>
              <a:t>8</a:t>
            </a:r>
            <a:endParaRPr lang="zh-CN" altLang="zh-CN" sz="3600" dirty="0"/>
          </a:p>
        </p:txBody>
      </p:sp>
      <p:sp>
        <p:nvSpPr>
          <p:cNvPr id="34" name="Line 6"/>
          <p:cNvSpPr>
            <a:spLocks noChangeShapeType="1"/>
          </p:cNvSpPr>
          <p:nvPr/>
        </p:nvSpPr>
        <p:spPr bwMode="auto">
          <a:xfrm>
            <a:off x="4368800" y="2676288"/>
            <a:ext cx="725487"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36" name="Line 7"/>
          <p:cNvSpPr>
            <a:spLocks noChangeShapeType="1"/>
          </p:cNvSpPr>
          <p:nvPr/>
        </p:nvSpPr>
        <p:spPr bwMode="auto">
          <a:xfrm>
            <a:off x="4441825" y="2863613"/>
            <a:ext cx="682625" cy="146050"/>
          </a:xfrm>
          <a:prstGeom prst="line">
            <a:avLst/>
          </a:prstGeom>
          <a:noFill/>
          <a:ln w="25400" cmpd="sng">
            <a:solidFill>
              <a:srgbClr val="FF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37" name="Line 8"/>
          <p:cNvSpPr>
            <a:spLocks noChangeShapeType="1"/>
          </p:cNvSpPr>
          <p:nvPr/>
        </p:nvSpPr>
        <p:spPr bwMode="auto">
          <a:xfrm>
            <a:off x="4425950" y="2311163"/>
            <a:ext cx="682625" cy="146050"/>
          </a:xfrm>
          <a:prstGeom prst="line">
            <a:avLst/>
          </a:prstGeom>
          <a:noFill/>
          <a:ln w="25400" cmpd="sng">
            <a:solidFill>
              <a:srgbClr val="FF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40" name="Text Box 11"/>
          <p:cNvSpPr txBox="1">
            <a:spLocks noChangeArrowheads="1"/>
          </p:cNvSpPr>
          <p:nvPr/>
        </p:nvSpPr>
        <p:spPr bwMode="auto">
          <a:xfrm>
            <a:off x="4558853" y="1761923"/>
            <a:ext cx="390148" cy="586957"/>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200" b="0" dirty="0" smtClean="0"/>
              <a:t>2</a:t>
            </a:r>
            <a:endParaRPr lang="zh-CN" altLang="zh-CN" sz="3200" b="0" dirty="0"/>
          </a:p>
        </p:txBody>
      </p:sp>
      <p:sp>
        <p:nvSpPr>
          <p:cNvPr id="41" name="Text Box 12"/>
          <p:cNvSpPr txBox="1">
            <a:spLocks noChangeArrowheads="1"/>
          </p:cNvSpPr>
          <p:nvPr/>
        </p:nvSpPr>
        <p:spPr bwMode="auto">
          <a:xfrm>
            <a:off x="4531866" y="2996952"/>
            <a:ext cx="390148" cy="586957"/>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200" b="0" dirty="0" smtClean="0"/>
              <a:t>4</a:t>
            </a:r>
            <a:endParaRPr lang="zh-CN" altLang="zh-CN" sz="3200" b="0" dirty="0"/>
          </a:p>
        </p:txBody>
      </p:sp>
      <p:sp>
        <p:nvSpPr>
          <p:cNvPr id="42" name="Line 13"/>
          <p:cNvSpPr>
            <a:spLocks noChangeShapeType="1"/>
          </p:cNvSpPr>
          <p:nvPr/>
        </p:nvSpPr>
        <p:spPr bwMode="auto">
          <a:xfrm>
            <a:off x="4484688" y="3263652"/>
            <a:ext cx="609600" cy="102372"/>
          </a:xfrm>
          <a:prstGeom prst="line">
            <a:avLst/>
          </a:prstGeom>
          <a:noFill/>
          <a:ln w="25400" cmpd="sng">
            <a:solidFill>
              <a:srgbClr val="FF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43" name="Line 14"/>
          <p:cNvSpPr>
            <a:spLocks noChangeShapeType="1"/>
          </p:cNvSpPr>
          <p:nvPr/>
        </p:nvSpPr>
        <p:spPr bwMode="auto">
          <a:xfrm>
            <a:off x="4425950" y="1996873"/>
            <a:ext cx="682625" cy="146050"/>
          </a:xfrm>
          <a:prstGeom prst="line">
            <a:avLst/>
          </a:prstGeom>
          <a:noFill/>
          <a:ln w="25400" cmpd="sng">
            <a:solidFill>
              <a:srgbClr val="FF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44" name="Text Box 15"/>
          <p:cNvSpPr txBox="1">
            <a:spLocks noChangeArrowheads="1"/>
          </p:cNvSpPr>
          <p:nvPr/>
        </p:nvSpPr>
        <p:spPr bwMode="auto">
          <a:xfrm>
            <a:off x="4569073" y="3356992"/>
            <a:ext cx="390148" cy="586957"/>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200" b="0" dirty="0" smtClean="0"/>
              <a:t>2</a:t>
            </a:r>
            <a:endParaRPr lang="zh-CN" altLang="zh-CN" sz="3200" b="0" dirty="0"/>
          </a:p>
        </p:txBody>
      </p:sp>
      <p:sp>
        <p:nvSpPr>
          <p:cNvPr id="45" name="Text Box 16"/>
          <p:cNvSpPr txBox="1">
            <a:spLocks noChangeArrowheads="1"/>
          </p:cNvSpPr>
          <p:nvPr/>
        </p:nvSpPr>
        <p:spPr bwMode="auto">
          <a:xfrm>
            <a:off x="4572000" y="1412776"/>
            <a:ext cx="406400" cy="586957"/>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r>
              <a:rPr lang="en-US" altLang="zh-CN" sz="3200" b="0" dirty="0" smtClean="0"/>
              <a:t>1</a:t>
            </a:r>
            <a:endParaRPr lang="zh-CN" altLang="zh-CN" sz="3200" b="0" dirty="0"/>
          </a:p>
        </p:txBody>
      </p:sp>
      <p:sp>
        <p:nvSpPr>
          <p:cNvPr id="46" name="Text Box 17"/>
          <p:cNvSpPr txBox="1">
            <a:spLocks noChangeArrowheads="1"/>
          </p:cNvSpPr>
          <p:nvPr/>
        </p:nvSpPr>
        <p:spPr bwMode="auto">
          <a:xfrm>
            <a:off x="5160962" y="2330213"/>
            <a:ext cx="447675" cy="64135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a:t>=</a:t>
            </a:r>
          </a:p>
        </p:txBody>
      </p:sp>
      <p:sp>
        <p:nvSpPr>
          <p:cNvPr id="47" name="Text Box 18"/>
          <p:cNvSpPr txBox="1">
            <a:spLocks noChangeArrowheads="1"/>
          </p:cNvSpPr>
          <p:nvPr/>
        </p:nvSpPr>
        <p:spPr bwMode="auto">
          <a:xfrm>
            <a:off x="5616575" y="2025413"/>
            <a:ext cx="415796" cy="120251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600" dirty="0" smtClean="0"/>
              <a:t>1</a:t>
            </a:r>
            <a:endParaRPr lang="zh-CN" altLang="zh-CN" sz="3600" dirty="0"/>
          </a:p>
          <a:p>
            <a:r>
              <a:rPr lang="en-US" altLang="zh-CN" sz="3600" dirty="0" smtClean="0"/>
              <a:t>2</a:t>
            </a:r>
            <a:endParaRPr lang="zh-CN" altLang="zh-CN" sz="3600" dirty="0"/>
          </a:p>
        </p:txBody>
      </p:sp>
      <p:sp>
        <p:nvSpPr>
          <p:cNvPr id="49" name="Line 20"/>
          <p:cNvSpPr>
            <a:spLocks noChangeShapeType="1"/>
          </p:cNvSpPr>
          <p:nvPr/>
        </p:nvSpPr>
        <p:spPr bwMode="auto">
          <a:xfrm>
            <a:off x="5572125" y="2631838"/>
            <a:ext cx="508000"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79" name="Text Box 4"/>
          <p:cNvSpPr txBox="1">
            <a:spLocks noChangeArrowheads="1"/>
          </p:cNvSpPr>
          <p:nvPr/>
        </p:nvSpPr>
        <p:spPr bwMode="auto">
          <a:xfrm>
            <a:off x="2282850" y="2115146"/>
            <a:ext cx="649835" cy="120251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600" dirty="0" smtClean="0"/>
              <a:t>15</a:t>
            </a:r>
            <a:endParaRPr lang="zh-CN" altLang="zh-CN" sz="3600" dirty="0"/>
          </a:p>
          <a:p>
            <a:r>
              <a:rPr lang="en-US" altLang="zh-CN" sz="3600" dirty="0" smtClean="0"/>
              <a:t>20</a:t>
            </a:r>
            <a:endParaRPr lang="zh-CN" altLang="zh-CN" sz="3600" dirty="0"/>
          </a:p>
        </p:txBody>
      </p:sp>
      <p:sp>
        <p:nvSpPr>
          <p:cNvPr id="80" name="Line 6"/>
          <p:cNvSpPr>
            <a:spLocks noChangeShapeType="1"/>
          </p:cNvSpPr>
          <p:nvPr/>
        </p:nvSpPr>
        <p:spPr bwMode="auto">
          <a:xfrm>
            <a:off x="2263800" y="2737446"/>
            <a:ext cx="725487"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81" name="Line 7"/>
          <p:cNvSpPr>
            <a:spLocks noChangeShapeType="1"/>
          </p:cNvSpPr>
          <p:nvPr/>
        </p:nvSpPr>
        <p:spPr bwMode="auto">
          <a:xfrm>
            <a:off x="2336825" y="2924771"/>
            <a:ext cx="682625" cy="146050"/>
          </a:xfrm>
          <a:prstGeom prst="line">
            <a:avLst/>
          </a:prstGeom>
          <a:noFill/>
          <a:ln w="25400" cmpd="sng">
            <a:solidFill>
              <a:srgbClr val="FF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82" name="Line 8"/>
          <p:cNvSpPr>
            <a:spLocks noChangeShapeType="1"/>
          </p:cNvSpPr>
          <p:nvPr/>
        </p:nvSpPr>
        <p:spPr bwMode="auto">
          <a:xfrm>
            <a:off x="2320950" y="2372321"/>
            <a:ext cx="682625" cy="146050"/>
          </a:xfrm>
          <a:prstGeom prst="line">
            <a:avLst/>
          </a:prstGeom>
          <a:noFill/>
          <a:ln w="25400" cmpd="sng">
            <a:solidFill>
              <a:srgbClr val="FF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83" name="Text Box 11"/>
          <p:cNvSpPr txBox="1">
            <a:spLocks noChangeArrowheads="1"/>
          </p:cNvSpPr>
          <p:nvPr/>
        </p:nvSpPr>
        <p:spPr bwMode="auto">
          <a:xfrm>
            <a:off x="2521724" y="1700808"/>
            <a:ext cx="390148" cy="586957"/>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200" b="0" dirty="0" smtClean="0"/>
              <a:t>3</a:t>
            </a:r>
            <a:endParaRPr lang="zh-CN" altLang="zh-CN" sz="3200" b="0" dirty="0"/>
          </a:p>
        </p:txBody>
      </p:sp>
      <p:sp>
        <p:nvSpPr>
          <p:cNvPr id="84" name="Text Box 12"/>
          <p:cNvSpPr txBox="1">
            <a:spLocks noChangeArrowheads="1"/>
          </p:cNvSpPr>
          <p:nvPr/>
        </p:nvSpPr>
        <p:spPr bwMode="auto">
          <a:xfrm>
            <a:off x="2494737" y="3135908"/>
            <a:ext cx="390148" cy="586957"/>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200" b="0" dirty="0" smtClean="0"/>
              <a:t>4</a:t>
            </a:r>
            <a:endParaRPr lang="zh-CN" altLang="zh-CN" sz="3200" b="0" dirty="0"/>
          </a:p>
        </p:txBody>
      </p:sp>
      <p:sp>
        <p:nvSpPr>
          <p:cNvPr id="85" name="Text Box 17"/>
          <p:cNvSpPr txBox="1">
            <a:spLocks noChangeArrowheads="1"/>
          </p:cNvSpPr>
          <p:nvPr/>
        </p:nvSpPr>
        <p:spPr bwMode="auto">
          <a:xfrm>
            <a:off x="2911872" y="2391371"/>
            <a:ext cx="447675" cy="64135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a:t>=</a:t>
            </a:r>
          </a:p>
        </p:txBody>
      </p:sp>
      <p:sp>
        <p:nvSpPr>
          <p:cNvPr id="86" name="Text Box 18"/>
          <p:cNvSpPr txBox="1">
            <a:spLocks noChangeArrowheads="1"/>
          </p:cNvSpPr>
          <p:nvPr/>
        </p:nvSpPr>
        <p:spPr bwMode="auto">
          <a:xfrm>
            <a:off x="3316362" y="2086571"/>
            <a:ext cx="415796" cy="120251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600" dirty="0" smtClean="0"/>
              <a:t>3</a:t>
            </a:r>
            <a:endParaRPr lang="zh-CN" altLang="zh-CN" sz="3600" dirty="0"/>
          </a:p>
          <a:p>
            <a:r>
              <a:rPr lang="en-US" altLang="zh-CN" sz="3600" dirty="0" smtClean="0"/>
              <a:t>4</a:t>
            </a:r>
            <a:endParaRPr lang="zh-CN" altLang="zh-CN" sz="3600" dirty="0"/>
          </a:p>
        </p:txBody>
      </p:sp>
      <p:sp>
        <p:nvSpPr>
          <p:cNvPr id="87" name="Line 20"/>
          <p:cNvSpPr>
            <a:spLocks noChangeShapeType="1"/>
          </p:cNvSpPr>
          <p:nvPr/>
        </p:nvSpPr>
        <p:spPr bwMode="auto">
          <a:xfrm>
            <a:off x="3271912" y="2692996"/>
            <a:ext cx="508000"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88" name="Text Box 4"/>
          <p:cNvSpPr txBox="1">
            <a:spLocks noChangeArrowheads="1"/>
          </p:cNvSpPr>
          <p:nvPr/>
        </p:nvSpPr>
        <p:spPr bwMode="auto">
          <a:xfrm>
            <a:off x="4519042" y="4567358"/>
            <a:ext cx="415796" cy="120251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600" dirty="0" smtClean="0"/>
              <a:t>4</a:t>
            </a:r>
            <a:endParaRPr lang="zh-CN" altLang="zh-CN" sz="3600" dirty="0"/>
          </a:p>
          <a:p>
            <a:r>
              <a:rPr lang="en-US" altLang="zh-CN" sz="3600" dirty="0" smtClean="0"/>
              <a:t>8</a:t>
            </a:r>
            <a:endParaRPr lang="zh-CN" altLang="zh-CN" sz="3600" dirty="0"/>
          </a:p>
        </p:txBody>
      </p:sp>
      <p:sp>
        <p:nvSpPr>
          <p:cNvPr id="89" name="Line 6"/>
          <p:cNvSpPr>
            <a:spLocks noChangeShapeType="1"/>
          </p:cNvSpPr>
          <p:nvPr/>
        </p:nvSpPr>
        <p:spPr bwMode="auto">
          <a:xfrm>
            <a:off x="4355976" y="5189658"/>
            <a:ext cx="725487"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90" name="Line 7"/>
          <p:cNvSpPr>
            <a:spLocks noChangeShapeType="1"/>
          </p:cNvSpPr>
          <p:nvPr/>
        </p:nvSpPr>
        <p:spPr bwMode="auto">
          <a:xfrm>
            <a:off x="4429001" y="5376983"/>
            <a:ext cx="682625" cy="146050"/>
          </a:xfrm>
          <a:prstGeom prst="line">
            <a:avLst/>
          </a:prstGeom>
          <a:noFill/>
          <a:ln w="25400" cmpd="sng">
            <a:solidFill>
              <a:srgbClr val="FF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91" name="Line 8"/>
          <p:cNvSpPr>
            <a:spLocks noChangeShapeType="1"/>
          </p:cNvSpPr>
          <p:nvPr/>
        </p:nvSpPr>
        <p:spPr bwMode="auto">
          <a:xfrm>
            <a:off x="4413126" y="4824533"/>
            <a:ext cx="682625" cy="146050"/>
          </a:xfrm>
          <a:prstGeom prst="line">
            <a:avLst/>
          </a:prstGeom>
          <a:noFill/>
          <a:ln w="25400" cmpd="sng">
            <a:solidFill>
              <a:srgbClr val="FF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92" name="Text Box 11"/>
          <p:cNvSpPr txBox="1">
            <a:spLocks noChangeArrowheads="1"/>
          </p:cNvSpPr>
          <p:nvPr/>
        </p:nvSpPr>
        <p:spPr bwMode="auto">
          <a:xfrm>
            <a:off x="4546029" y="4153020"/>
            <a:ext cx="390148" cy="586957"/>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200" b="0" dirty="0" smtClean="0"/>
              <a:t>1</a:t>
            </a:r>
            <a:endParaRPr lang="zh-CN" altLang="zh-CN" sz="3200" b="0" dirty="0"/>
          </a:p>
        </p:txBody>
      </p:sp>
      <p:sp>
        <p:nvSpPr>
          <p:cNvPr id="93" name="Text Box 12"/>
          <p:cNvSpPr txBox="1">
            <a:spLocks noChangeArrowheads="1"/>
          </p:cNvSpPr>
          <p:nvPr/>
        </p:nvSpPr>
        <p:spPr bwMode="auto">
          <a:xfrm>
            <a:off x="4519042" y="5588120"/>
            <a:ext cx="390148" cy="586957"/>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200" b="0" dirty="0" smtClean="0"/>
              <a:t>2</a:t>
            </a:r>
            <a:endParaRPr lang="zh-CN" altLang="zh-CN" sz="3200" b="0" dirty="0"/>
          </a:p>
        </p:txBody>
      </p:sp>
      <p:sp>
        <p:nvSpPr>
          <p:cNvPr id="98" name="Text Box 17"/>
          <p:cNvSpPr txBox="1">
            <a:spLocks noChangeArrowheads="1"/>
          </p:cNvSpPr>
          <p:nvPr/>
        </p:nvSpPr>
        <p:spPr bwMode="auto">
          <a:xfrm>
            <a:off x="5148138" y="4843583"/>
            <a:ext cx="447675" cy="64135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a:t>=</a:t>
            </a:r>
          </a:p>
        </p:txBody>
      </p:sp>
      <p:sp>
        <p:nvSpPr>
          <p:cNvPr id="99" name="Text Box 18"/>
          <p:cNvSpPr txBox="1">
            <a:spLocks noChangeArrowheads="1"/>
          </p:cNvSpPr>
          <p:nvPr/>
        </p:nvSpPr>
        <p:spPr bwMode="auto">
          <a:xfrm>
            <a:off x="5603751" y="4538783"/>
            <a:ext cx="415796" cy="120251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600" dirty="0" smtClean="0"/>
              <a:t>1</a:t>
            </a:r>
            <a:endParaRPr lang="zh-CN" altLang="zh-CN" sz="3600" dirty="0"/>
          </a:p>
          <a:p>
            <a:r>
              <a:rPr lang="en-US" altLang="zh-CN" sz="3600" dirty="0" smtClean="0"/>
              <a:t>2</a:t>
            </a:r>
            <a:endParaRPr lang="zh-CN" altLang="zh-CN" sz="3600" dirty="0"/>
          </a:p>
        </p:txBody>
      </p:sp>
      <p:sp>
        <p:nvSpPr>
          <p:cNvPr id="100" name="Line 20"/>
          <p:cNvSpPr>
            <a:spLocks noChangeShapeType="1"/>
          </p:cNvSpPr>
          <p:nvPr/>
        </p:nvSpPr>
        <p:spPr bwMode="auto">
          <a:xfrm>
            <a:off x="5559301" y="5145208"/>
            <a:ext cx="508000"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02" name="Text Box 4"/>
          <p:cNvSpPr txBox="1">
            <a:spLocks noChangeArrowheads="1"/>
          </p:cNvSpPr>
          <p:nvPr/>
        </p:nvSpPr>
        <p:spPr bwMode="auto">
          <a:xfrm>
            <a:off x="6804248" y="2053988"/>
            <a:ext cx="649835" cy="120251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600" dirty="0" smtClean="0"/>
              <a:t>12</a:t>
            </a:r>
            <a:endParaRPr lang="zh-CN" altLang="zh-CN" sz="3600" dirty="0"/>
          </a:p>
          <a:p>
            <a:r>
              <a:rPr lang="en-US" altLang="zh-CN" sz="3600" dirty="0" smtClean="0"/>
              <a:t>18</a:t>
            </a:r>
            <a:endParaRPr lang="zh-CN" altLang="zh-CN" sz="3600" dirty="0"/>
          </a:p>
        </p:txBody>
      </p:sp>
      <p:sp>
        <p:nvSpPr>
          <p:cNvPr id="103" name="Line 6"/>
          <p:cNvSpPr>
            <a:spLocks noChangeShapeType="1"/>
          </p:cNvSpPr>
          <p:nvPr/>
        </p:nvSpPr>
        <p:spPr bwMode="auto">
          <a:xfrm>
            <a:off x="6749107" y="2676288"/>
            <a:ext cx="725487"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04" name="Line 7"/>
          <p:cNvSpPr>
            <a:spLocks noChangeShapeType="1"/>
          </p:cNvSpPr>
          <p:nvPr/>
        </p:nvSpPr>
        <p:spPr bwMode="auto">
          <a:xfrm>
            <a:off x="6822132" y="2863613"/>
            <a:ext cx="682625" cy="146050"/>
          </a:xfrm>
          <a:prstGeom prst="line">
            <a:avLst/>
          </a:prstGeom>
          <a:noFill/>
          <a:ln w="25400" cmpd="sng">
            <a:solidFill>
              <a:srgbClr val="FF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05" name="Line 8"/>
          <p:cNvSpPr>
            <a:spLocks noChangeShapeType="1"/>
          </p:cNvSpPr>
          <p:nvPr/>
        </p:nvSpPr>
        <p:spPr bwMode="auto">
          <a:xfrm>
            <a:off x="6806257" y="2311163"/>
            <a:ext cx="682625" cy="146050"/>
          </a:xfrm>
          <a:prstGeom prst="line">
            <a:avLst/>
          </a:prstGeom>
          <a:noFill/>
          <a:ln w="25400" cmpd="sng">
            <a:solidFill>
              <a:srgbClr val="FF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06" name="Text Box 11"/>
          <p:cNvSpPr txBox="1">
            <a:spLocks noChangeArrowheads="1"/>
          </p:cNvSpPr>
          <p:nvPr/>
        </p:nvSpPr>
        <p:spPr bwMode="auto">
          <a:xfrm>
            <a:off x="7032773" y="1761923"/>
            <a:ext cx="390148" cy="586957"/>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200" b="0" dirty="0" smtClean="0"/>
              <a:t>6</a:t>
            </a:r>
            <a:endParaRPr lang="zh-CN" altLang="zh-CN" sz="3200" b="0" dirty="0"/>
          </a:p>
        </p:txBody>
      </p:sp>
      <p:sp>
        <p:nvSpPr>
          <p:cNvPr id="107" name="Text Box 12"/>
          <p:cNvSpPr txBox="1">
            <a:spLocks noChangeArrowheads="1"/>
          </p:cNvSpPr>
          <p:nvPr/>
        </p:nvSpPr>
        <p:spPr bwMode="auto">
          <a:xfrm>
            <a:off x="7024965" y="2996952"/>
            <a:ext cx="390148" cy="586957"/>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200" b="0" dirty="0" smtClean="0"/>
              <a:t>9</a:t>
            </a:r>
            <a:endParaRPr lang="zh-CN" altLang="zh-CN" sz="3200" b="0" dirty="0"/>
          </a:p>
        </p:txBody>
      </p:sp>
      <p:sp>
        <p:nvSpPr>
          <p:cNvPr id="108" name="Line 13"/>
          <p:cNvSpPr>
            <a:spLocks noChangeShapeType="1"/>
          </p:cNvSpPr>
          <p:nvPr/>
        </p:nvSpPr>
        <p:spPr bwMode="auto">
          <a:xfrm>
            <a:off x="6864995" y="3263652"/>
            <a:ext cx="609600" cy="102372"/>
          </a:xfrm>
          <a:prstGeom prst="line">
            <a:avLst/>
          </a:prstGeom>
          <a:noFill/>
          <a:ln w="25400" cmpd="sng">
            <a:solidFill>
              <a:srgbClr val="FF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09" name="Line 14"/>
          <p:cNvSpPr>
            <a:spLocks noChangeShapeType="1"/>
          </p:cNvSpPr>
          <p:nvPr/>
        </p:nvSpPr>
        <p:spPr bwMode="auto">
          <a:xfrm>
            <a:off x="6806257" y="1996873"/>
            <a:ext cx="682625" cy="146050"/>
          </a:xfrm>
          <a:prstGeom prst="line">
            <a:avLst/>
          </a:prstGeom>
          <a:noFill/>
          <a:ln w="25400" cmpd="sng">
            <a:solidFill>
              <a:srgbClr val="FF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10" name="Text Box 15"/>
          <p:cNvSpPr txBox="1">
            <a:spLocks noChangeArrowheads="1"/>
          </p:cNvSpPr>
          <p:nvPr/>
        </p:nvSpPr>
        <p:spPr bwMode="auto">
          <a:xfrm>
            <a:off x="7062172" y="3356992"/>
            <a:ext cx="390148" cy="586957"/>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200" b="0" dirty="0" smtClean="0"/>
              <a:t>3</a:t>
            </a:r>
            <a:endParaRPr lang="zh-CN" altLang="zh-CN" sz="3200" b="0" dirty="0"/>
          </a:p>
        </p:txBody>
      </p:sp>
      <p:sp>
        <p:nvSpPr>
          <p:cNvPr id="111" name="Text Box 16"/>
          <p:cNvSpPr txBox="1">
            <a:spLocks noChangeArrowheads="1"/>
          </p:cNvSpPr>
          <p:nvPr/>
        </p:nvSpPr>
        <p:spPr bwMode="auto">
          <a:xfrm>
            <a:off x="7045920" y="1412776"/>
            <a:ext cx="406400" cy="586957"/>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r>
              <a:rPr lang="en-US" altLang="zh-CN" sz="3200" b="0" dirty="0" smtClean="0"/>
              <a:t>2</a:t>
            </a:r>
            <a:endParaRPr lang="zh-CN" altLang="zh-CN" sz="3200" b="0" dirty="0"/>
          </a:p>
        </p:txBody>
      </p:sp>
      <p:sp>
        <p:nvSpPr>
          <p:cNvPr id="112" name="Text Box 17"/>
          <p:cNvSpPr txBox="1">
            <a:spLocks noChangeArrowheads="1"/>
          </p:cNvSpPr>
          <p:nvPr/>
        </p:nvSpPr>
        <p:spPr bwMode="auto">
          <a:xfrm>
            <a:off x="7541269" y="2330213"/>
            <a:ext cx="447675" cy="64135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a:t>=</a:t>
            </a:r>
          </a:p>
        </p:txBody>
      </p:sp>
      <p:sp>
        <p:nvSpPr>
          <p:cNvPr id="113" name="Text Box 18"/>
          <p:cNvSpPr txBox="1">
            <a:spLocks noChangeArrowheads="1"/>
          </p:cNvSpPr>
          <p:nvPr/>
        </p:nvSpPr>
        <p:spPr bwMode="auto">
          <a:xfrm>
            <a:off x="7996882" y="2025413"/>
            <a:ext cx="415796" cy="120251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600" dirty="0" smtClean="0"/>
              <a:t>2</a:t>
            </a:r>
            <a:endParaRPr lang="zh-CN" altLang="zh-CN" sz="3600" dirty="0"/>
          </a:p>
          <a:p>
            <a:r>
              <a:rPr lang="en-US" altLang="zh-CN" sz="3600" dirty="0" smtClean="0"/>
              <a:t>3</a:t>
            </a:r>
            <a:endParaRPr lang="zh-CN" altLang="zh-CN" sz="3600" dirty="0"/>
          </a:p>
        </p:txBody>
      </p:sp>
      <p:sp>
        <p:nvSpPr>
          <p:cNvPr id="114" name="Line 20"/>
          <p:cNvSpPr>
            <a:spLocks noChangeShapeType="1"/>
          </p:cNvSpPr>
          <p:nvPr/>
        </p:nvSpPr>
        <p:spPr bwMode="auto">
          <a:xfrm>
            <a:off x="7952432" y="2631838"/>
            <a:ext cx="508000"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15" name="Text Box 4"/>
          <p:cNvSpPr txBox="1">
            <a:spLocks noChangeArrowheads="1"/>
          </p:cNvSpPr>
          <p:nvPr/>
        </p:nvSpPr>
        <p:spPr bwMode="auto">
          <a:xfrm>
            <a:off x="6889080" y="4567358"/>
            <a:ext cx="649835" cy="120251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600" dirty="0" smtClean="0"/>
              <a:t>12</a:t>
            </a:r>
            <a:endParaRPr lang="zh-CN" altLang="zh-CN" sz="3600" dirty="0"/>
          </a:p>
          <a:p>
            <a:r>
              <a:rPr lang="en-US" altLang="zh-CN" sz="3600" dirty="0" smtClean="0"/>
              <a:t>18</a:t>
            </a:r>
            <a:endParaRPr lang="zh-CN" altLang="zh-CN" sz="3600" dirty="0"/>
          </a:p>
        </p:txBody>
      </p:sp>
      <p:sp>
        <p:nvSpPr>
          <p:cNvPr id="116" name="Line 6"/>
          <p:cNvSpPr>
            <a:spLocks noChangeShapeType="1"/>
          </p:cNvSpPr>
          <p:nvPr/>
        </p:nvSpPr>
        <p:spPr bwMode="auto">
          <a:xfrm>
            <a:off x="6821115" y="5189658"/>
            <a:ext cx="725487"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17" name="Line 7"/>
          <p:cNvSpPr>
            <a:spLocks noChangeShapeType="1"/>
          </p:cNvSpPr>
          <p:nvPr/>
        </p:nvSpPr>
        <p:spPr bwMode="auto">
          <a:xfrm>
            <a:off x="6894140" y="5376983"/>
            <a:ext cx="682625" cy="146050"/>
          </a:xfrm>
          <a:prstGeom prst="line">
            <a:avLst/>
          </a:prstGeom>
          <a:noFill/>
          <a:ln w="25400" cmpd="sng">
            <a:solidFill>
              <a:srgbClr val="FF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18" name="Line 8"/>
          <p:cNvSpPr>
            <a:spLocks noChangeShapeType="1"/>
          </p:cNvSpPr>
          <p:nvPr/>
        </p:nvSpPr>
        <p:spPr bwMode="auto">
          <a:xfrm>
            <a:off x="6878265" y="4824533"/>
            <a:ext cx="682625" cy="146050"/>
          </a:xfrm>
          <a:prstGeom prst="line">
            <a:avLst/>
          </a:prstGeom>
          <a:noFill/>
          <a:ln w="25400" cmpd="sng">
            <a:solidFill>
              <a:srgbClr val="FF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119" name="Text Box 11"/>
          <p:cNvSpPr txBox="1">
            <a:spLocks noChangeArrowheads="1"/>
          </p:cNvSpPr>
          <p:nvPr/>
        </p:nvSpPr>
        <p:spPr bwMode="auto">
          <a:xfrm>
            <a:off x="7147004" y="4153020"/>
            <a:ext cx="390148" cy="586957"/>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200" b="0" dirty="0" smtClean="0"/>
              <a:t>2</a:t>
            </a:r>
            <a:endParaRPr lang="zh-CN" altLang="zh-CN" sz="3200" b="0" dirty="0"/>
          </a:p>
        </p:txBody>
      </p:sp>
      <p:sp>
        <p:nvSpPr>
          <p:cNvPr id="120" name="Text Box 12"/>
          <p:cNvSpPr txBox="1">
            <a:spLocks noChangeArrowheads="1"/>
          </p:cNvSpPr>
          <p:nvPr/>
        </p:nvSpPr>
        <p:spPr bwMode="auto">
          <a:xfrm>
            <a:off x="7120017" y="5588120"/>
            <a:ext cx="390148" cy="586957"/>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200" b="0" dirty="0" smtClean="0"/>
              <a:t>3</a:t>
            </a:r>
            <a:endParaRPr lang="zh-CN" altLang="zh-CN" sz="3200" b="0" dirty="0"/>
          </a:p>
        </p:txBody>
      </p:sp>
      <p:sp>
        <p:nvSpPr>
          <p:cNvPr id="121" name="Text Box 17"/>
          <p:cNvSpPr txBox="1">
            <a:spLocks noChangeArrowheads="1"/>
          </p:cNvSpPr>
          <p:nvPr/>
        </p:nvSpPr>
        <p:spPr bwMode="auto">
          <a:xfrm>
            <a:off x="7613277" y="4843583"/>
            <a:ext cx="447675" cy="64135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zh-CN" altLang="zh-CN" sz="3600"/>
              <a:t>=</a:t>
            </a:r>
          </a:p>
        </p:txBody>
      </p:sp>
      <p:sp>
        <p:nvSpPr>
          <p:cNvPr id="122" name="Text Box 18"/>
          <p:cNvSpPr txBox="1">
            <a:spLocks noChangeArrowheads="1"/>
          </p:cNvSpPr>
          <p:nvPr/>
        </p:nvSpPr>
        <p:spPr bwMode="auto">
          <a:xfrm>
            <a:off x="8068890" y="4538783"/>
            <a:ext cx="415796" cy="120251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spAutoFit/>
          </a:bodyPr>
          <a:lstStyle/>
          <a:p>
            <a:r>
              <a:rPr lang="en-US" altLang="zh-CN" sz="3600" dirty="0" smtClean="0"/>
              <a:t>2</a:t>
            </a:r>
            <a:endParaRPr lang="zh-CN" altLang="zh-CN" sz="3600" dirty="0"/>
          </a:p>
          <a:p>
            <a:r>
              <a:rPr lang="en-US" altLang="zh-CN" sz="3600" dirty="0" smtClean="0"/>
              <a:t>3</a:t>
            </a:r>
            <a:endParaRPr lang="zh-CN" altLang="zh-CN" sz="3600" dirty="0"/>
          </a:p>
        </p:txBody>
      </p:sp>
      <p:sp>
        <p:nvSpPr>
          <p:cNvPr id="123" name="Line 20"/>
          <p:cNvSpPr>
            <a:spLocks noChangeShapeType="1"/>
          </p:cNvSpPr>
          <p:nvPr/>
        </p:nvSpPr>
        <p:spPr bwMode="auto">
          <a:xfrm>
            <a:off x="8024440" y="5145208"/>
            <a:ext cx="508000" cy="0"/>
          </a:xfrm>
          <a:prstGeom prst="line">
            <a:avLst/>
          </a:prstGeom>
          <a:noFill/>
          <a:ln w="38100" cmpd="sng">
            <a:solidFill>
              <a:srgbClr val="C00000"/>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2" name="矩形 1"/>
          <p:cNvSpPr/>
          <p:nvPr/>
        </p:nvSpPr>
        <p:spPr>
          <a:xfrm>
            <a:off x="77371" y="3981146"/>
            <a:ext cx="4278605" cy="2062103"/>
          </a:xfrm>
          <a:prstGeom prst="rect">
            <a:avLst/>
          </a:prstGeom>
          <a:solidFill>
            <a:srgbClr val="FFFF00"/>
          </a:solidFill>
        </p:spPr>
        <p:txBody>
          <a:bodyPr wrap="square">
            <a:spAutoFit/>
          </a:bodyPr>
          <a:lstStyle/>
          <a:p>
            <a:r>
              <a:rPr lang="zh-CN"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如果一下能看出分子和分母的最大公因数</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就直接用它们的最大公因数去除</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这样比较简便。</a:t>
            </a:r>
            <a:endParaRPr lang="zh-CN" altLang="en-US" sz="3200" dirty="0">
              <a:latin typeface="华文楷体" panose="02010600040101010101" pitchFamily="2" charset="-122"/>
              <a:ea typeface="华文楷体" panose="02010600040101010101" pitchFamily="2" charset="-122"/>
            </a:endParaRPr>
          </a:p>
        </p:txBody>
      </p:sp>
      <p:pic>
        <p:nvPicPr>
          <p:cNvPr id="67" name="Picture 34">
            <a:hlinkClick r:id="" action="ppaction://hlinkshowjump?jump=firstslide"/>
          </p:cNvPr>
          <p:cNvPicPr>
            <a:picLocks noChangeArrowheads="1"/>
          </p:cNvPicPr>
          <p:nvPr/>
        </p:nvPicPr>
        <p:blipFill>
          <a:blip r:embed="rId2" cstate="print">
            <a:clrChange>
              <a:clrFrom>
                <a:srgbClr val="0078AA"/>
              </a:clrFrom>
              <a:clrTo>
                <a:srgbClr val="0078AA">
                  <a:alpha val="0"/>
                </a:srgbClr>
              </a:clrTo>
            </a:clrChange>
            <a:extLst>
              <a:ext uri="{28A0092B-C50C-407E-A947-70E740481C1C}">
                <a14:useLocalDpi xmlns:a14="http://schemas.microsoft.com/office/drawing/2010/main" xmlns="" val="0"/>
              </a:ext>
            </a:extLst>
          </a:blip>
          <a:srcRect/>
          <a:stretch>
            <a:fillRect/>
          </a:stretch>
        </p:blipFill>
        <p:spPr bwMode="auto">
          <a:xfrm>
            <a:off x="5491242" y="5936622"/>
            <a:ext cx="1655762" cy="876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8" name="Text Box 18">
            <a:hlinkClick r:id="" action="ppaction://hlinkshowjump?jump=firstslide">
              <a:snd r:embed="rId3" name="suction.wav"/>
            </a:hlinkClick>
          </p:cNvPr>
          <p:cNvSpPr txBox="1">
            <a:spLocks noChangeArrowheads="1"/>
          </p:cNvSpPr>
          <p:nvPr/>
        </p:nvSpPr>
        <p:spPr bwMode="auto">
          <a:xfrm>
            <a:off x="5490195" y="6295301"/>
            <a:ext cx="1612900" cy="519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800" dirty="0">
                <a:solidFill>
                  <a:schemeClr val="tx1"/>
                </a:solidFill>
                <a:latin typeface="华文楷体" panose="02010600040101010101" pitchFamily="2" charset="-122"/>
                <a:ea typeface="华文楷体" panose="02010600040101010101" pitchFamily="2" charset="-122"/>
              </a:rPr>
              <a:t>返回目录</a:t>
            </a:r>
            <a:endParaRPr lang="zh-CN" altLang="en-US" sz="1800" b="0" dirty="0">
              <a:solidFill>
                <a:schemeClr val="tx1"/>
              </a:solidFill>
              <a:latin typeface="华文楷体" panose="02010600040101010101" pitchFamily="2" charset="-122"/>
              <a:ea typeface="华文楷体" panose="0201060004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linds(horizontal)">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linds(horizontal)">
                                      <p:cBhvr>
                                        <p:cTn id="32" dur="500"/>
                                        <p:tgtEl>
                                          <p:spTgt spid="22"/>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blinds(horizontal)">
                                      <p:cBhvr>
                                        <p:cTn id="35" dur="500"/>
                                        <p:tgtEl>
                                          <p:spTgt spid="24"/>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81"/>
                                        </p:tgtEl>
                                        <p:attrNameLst>
                                          <p:attrName>style.visibility</p:attrName>
                                        </p:attrNameLst>
                                      </p:cBhvr>
                                      <p:to>
                                        <p:strVal val="visible"/>
                                      </p:to>
                                    </p:set>
                                    <p:animEffect transition="in" filter="blinds(horizontal)">
                                      <p:cBhvr>
                                        <p:cTn id="40" dur="500"/>
                                        <p:tgtEl>
                                          <p:spTgt spid="81"/>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82"/>
                                        </p:tgtEl>
                                        <p:attrNameLst>
                                          <p:attrName>style.visibility</p:attrName>
                                        </p:attrNameLst>
                                      </p:cBhvr>
                                      <p:to>
                                        <p:strVal val="visible"/>
                                      </p:to>
                                    </p:set>
                                    <p:animEffect transition="in" filter="blinds(horizontal)">
                                      <p:cBhvr>
                                        <p:cTn id="45" dur="500"/>
                                        <p:tgtEl>
                                          <p:spTgt spid="82"/>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84"/>
                                        </p:tgtEl>
                                        <p:attrNameLst>
                                          <p:attrName>style.visibility</p:attrName>
                                        </p:attrNameLst>
                                      </p:cBhvr>
                                      <p:to>
                                        <p:strVal val="visible"/>
                                      </p:to>
                                    </p:set>
                                    <p:animEffect transition="in" filter="blinds(horizontal)">
                                      <p:cBhvr>
                                        <p:cTn id="50" dur="500"/>
                                        <p:tgtEl>
                                          <p:spTgt spid="84"/>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blinds(horizontal)">
                                      <p:cBhvr>
                                        <p:cTn id="55" dur="500"/>
                                        <p:tgtEl>
                                          <p:spTgt spid="83"/>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blinds(horizontal)">
                                      <p:cBhvr>
                                        <p:cTn id="60" dur="500"/>
                                        <p:tgtEl>
                                          <p:spTgt spid="85"/>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blinds(horizontal)">
                                      <p:cBhvr>
                                        <p:cTn id="65" dur="500"/>
                                        <p:tgtEl>
                                          <p:spTgt spid="86"/>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87"/>
                                        </p:tgtEl>
                                        <p:attrNameLst>
                                          <p:attrName>style.visibility</p:attrName>
                                        </p:attrNameLst>
                                      </p:cBhvr>
                                      <p:to>
                                        <p:strVal val="visible"/>
                                      </p:to>
                                    </p:set>
                                    <p:animEffect transition="in" filter="blinds(horizontal)">
                                      <p:cBhvr>
                                        <p:cTn id="68" dur="500"/>
                                        <p:tgtEl>
                                          <p:spTgt spid="87"/>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blinds(horizontal)">
                                      <p:cBhvr>
                                        <p:cTn id="73" dur="500"/>
                                        <p:tgtEl>
                                          <p:spTgt spid="36"/>
                                        </p:tgtEl>
                                      </p:cBhvr>
                                    </p:animEffect>
                                  </p:childTnLst>
                                </p:cTn>
                              </p:par>
                            </p:childTnLst>
                          </p:cTn>
                        </p:par>
                      </p:childTnLst>
                    </p:cTn>
                  </p:par>
                  <p:par>
                    <p:cTn id="74" fill="hold">
                      <p:stCondLst>
                        <p:cond delay="indefinite"/>
                      </p:stCondLst>
                      <p:childTnLst>
                        <p:par>
                          <p:cTn id="75" fill="hold">
                            <p:stCondLst>
                              <p:cond delay="0"/>
                            </p:stCondLst>
                            <p:childTnLst>
                              <p:par>
                                <p:cTn id="76" presetID="3" presetClass="entr" presetSubtype="10" fill="hold" grpId="0" nodeType="click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blinds(horizontal)">
                                      <p:cBhvr>
                                        <p:cTn id="78" dur="500"/>
                                        <p:tgtEl>
                                          <p:spTgt spid="37"/>
                                        </p:tgtEl>
                                      </p:cBhvr>
                                    </p:animEffect>
                                  </p:childTnLst>
                                </p:cTn>
                              </p:par>
                            </p:childTnLst>
                          </p:cTn>
                        </p:par>
                      </p:childTnLst>
                    </p:cTn>
                  </p:par>
                  <p:par>
                    <p:cTn id="79" fill="hold">
                      <p:stCondLst>
                        <p:cond delay="indefinite"/>
                      </p:stCondLst>
                      <p:childTnLst>
                        <p:par>
                          <p:cTn id="80" fill="hold">
                            <p:stCondLst>
                              <p:cond delay="0"/>
                            </p:stCondLst>
                            <p:childTnLst>
                              <p:par>
                                <p:cTn id="81" presetID="3" presetClass="entr" presetSubtype="10" fill="hold" grpId="0" nodeType="click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blinds(horizontal)">
                                      <p:cBhvr>
                                        <p:cTn id="83" dur="500"/>
                                        <p:tgtEl>
                                          <p:spTgt spid="41"/>
                                        </p:tgtEl>
                                      </p:cBhvr>
                                    </p:animEffect>
                                  </p:childTnLst>
                                </p:cTn>
                              </p:par>
                            </p:childTnLst>
                          </p:cTn>
                        </p:par>
                      </p:childTnLst>
                    </p:cTn>
                  </p:par>
                  <p:par>
                    <p:cTn id="84" fill="hold">
                      <p:stCondLst>
                        <p:cond delay="indefinite"/>
                      </p:stCondLst>
                      <p:childTnLst>
                        <p:par>
                          <p:cTn id="85" fill="hold">
                            <p:stCondLst>
                              <p:cond delay="0"/>
                            </p:stCondLst>
                            <p:childTnLst>
                              <p:par>
                                <p:cTn id="86" presetID="3" presetClass="entr" presetSubtype="10" fill="hold" grpId="0" nodeType="click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blinds(horizontal)">
                                      <p:cBhvr>
                                        <p:cTn id="88" dur="500"/>
                                        <p:tgtEl>
                                          <p:spTgt spid="40"/>
                                        </p:tgtEl>
                                      </p:cBhvr>
                                    </p:animEffect>
                                  </p:childTnLst>
                                </p:cTn>
                              </p:par>
                            </p:childTnLst>
                          </p:cTn>
                        </p:par>
                      </p:childTnLst>
                    </p:cTn>
                  </p:par>
                  <p:par>
                    <p:cTn id="89" fill="hold">
                      <p:stCondLst>
                        <p:cond delay="indefinite"/>
                      </p:stCondLst>
                      <p:childTnLst>
                        <p:par>
                          <p:cTn id="90" fill="hold">
                            <p:stCondLst>
                              <p:cond delay="0"/>
                            </p:stCondLst>
                            <p:childTnLst>
                              <p:par>
                                <p:cTn id="91" presetID="3" presetClass="entr" presetSubtype="10" fill="hold" grpId="0" nodeType="click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blinds(horizontal)">
                                      <p:cBhvr>
                                        <p:cTn id="93" dur="500"/>
                                        <p:tgtEl>
                                          <p:spTgt spid="42"/>
                                        </p:tgtEl>
                                      </p:cBhvr>
                                    </p:animEffect>
                                  </p:childTnLst>
                                </p:cTn>
                              </p:par>
                            </p:childTnLst>
                          </p:cTn>
                        </p:par>
                      </p:childTnLst>
                    </p:cTn>
                  </p:par>
                  <p:par>
                    <p:cTn id="94" fill="hold">
                      <p:stCondLst>
                        <p:cond delay="indefinite"/>
                      </p:stCondLst>
                      <p:childTnLst>
                        <p:par>
                          <p:cTn id="95" fill="hold">
                            <p:stCondLst>
                              <p:cond delay="0"/>
                            </p:stCondLst>
                            <p:childTnLst>
                              <p:par>
                                <p:cTn id="96" presetID="3" presetClass="entr" presetSubtype="10" fill="hold" grpId="0" nodeType="click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blinds(horizontal)">
                                      <p:cBhvr>
                                        <p:cTn id="98" dur="500"/>
                                        <p:tgtEl>
                                          <p:spTgt spid="43"/>
                                        </p:tgtEl>
                                      </p:cBhvr>
                                    </p:animEffect>
                                  </p:childTnLst>
                                </p:cTn>
                              </p:par>
                            </p:childTnLst>
                          </p:cTn>
                        </p:par>
                      </p:childTnLst>
                    </p:cTn>
                  </p:par>
                  <p:par>
                    <p:cTn id="99" fill="hold">
                      <p:stCondLst>
                        <p:cond delay="indefinite"/>
                      </p:stCondLst>
                      <p:childTnLst>
                        <p:par>
                          <p:cTn id="100" fill="hold">
                            <p:stCondLst>
                              <p:cond delay="0"/>
                            </p:stCondLst>
                            <p:childTnLst>
                              <p:par>
                                <p:cTn id="101" presetID="3" presetClass="entr" presetSubtype="10" fill="hold" grpId="0" nodeType="clickEffect">
                                  <p:stCondLst>
                                    <p:cond delay="0"/>
                                  </p:stCondLst>
                                  <p:childTnLst>
                                    <p:set>
                                      <p:cBhvr>
                                        <p:cTn id="102" dur="1" fill="hold">
                                          <p:stCondLst>
                                            <p:cond delay="0"/>
                                          </p:stCondLst>
                                        </p:cTn>
                                        <p:tgtEl>
                                          <p:spTgt spid="44"/>
                                        </p:tgtEl>
                                        <p:attrNameLst>
                                          <p:attrName>style.visibility</p:attrName>
                                        </p:attrNameLst>
                                      </p:cBhvr>
                                      <p:to>
                                        <p:strVal val="visible"/>
                                      </p:to>
                                    </p:set>
                                    <p:animEffect transition="in" filter="blinds(horizontal)">
                                      <p:cBhvr>
                                        <p:cTn id="103" dur="500"/>
                                        <p:tgtEl>
                                          <p:spTgt spid="44"/>
                                        </p:tgtEl>
                                      </p:cBhvr>
                                    </p:animEffect>
                                  </p:childTnLst>
                                </p:cTn>
                              </p:par>
                            </p:childTnLst>
                          </p:cTn>
                        </p:par>
                      </p:childTnLst>
                    </p:cTn>
                  </p:par>
                  <p:par>
                    <p:cTn id="104" fill="hold">
                      <p:stCondLst>
                        <p:cond delay="indefinite"/>
                      </p:stCondLst>
                      <p:childTnLst>
                        <p:par>
                          <p:cTn id="105" fill="hold">
                            <p:stCondLst>
                              <p:cond delay="0"/>
                            </p:stCondLst>
                            <p:childTnLst>
                              <p:par>
                                <p:cTn id="106" presetID="3" presetClass="entr" presetSubtype="10" fill="hold" grpId="0" nodeType="clickEffect">
                                  <p:stCondLst>
                                    <p:cond delay="0"/>
                                  </p:stCondLst>
                                  <p:childTnLst>
                                    <p:set>
                                      <p:cBhvr>
                                        <p:cTn id="107" dur="1" fill="hold">
                                          <p:stCondLst>
                                            <p:cond delay="0"/>
                                          </p:stCondLst>
                                        </p:cTn>
                                        <p:tgtEl>
                                          <p:spTgt spid="45"/>
                                        </p:tgtEl>
                                        <p:attrNameLst>
                                          <p:attrName>style.visibility</p:attrName>
                                        </p:attrNameLst>
                                      </p:cBhvr>
                                      <p:to>
                                        <p:strVal val="visible"/>
                                      </p:to>
                                    </p:set>
                                    <p:animEffect transition="in" filter="blinds(horizontal)">
                                      <p:cBhvr>
                                        <p:cTn id="108" dur="500"/>
                                        <p:tgtEl>
                                          <p:spTgt spid="45"/>
                                        </p:tgtEl>
                                      </p:cBhvr>
                                    </p:animEffect>
                                  </p:childTnLst>
                                </p:cTn>
                              </p:par>
                            </p:childTnLst>
                          </p:cTn>
                        </p:par>
                      </p:childTnLst>
                    </p:cTn>
                  </p:par>
                  <p:par>
                    <p:cTn id="109" fill="hold">
                      <p:stCondLst>
                        <p:cond delay="indefinite"/>
                      </p:stCondLst>
                      <p:childTnLst>
                        <p:par>
                          <p:cTn id="110" fill="hold">
                            <p:stCondLst>
                              <p:cond delay="0"/>
                            </p:stCondLst>
                            <p:childTnLst>
                              <p:par>
                                <p:cTn id="111" presetID="3" presetClass="entr" presetSubtype="10" fill="hold" grpId="0" nodeType="clickEffect">
                                  <p:stCondLst>
                                    <p:cond delay="0"/>
                                  </p:stCondLst>
                                  <p:childTnLst>
                                    <p:set>
                                      <p:cBhvr>
                                        <p:cTn id="112" dur="1" fill="hold">
                                          <p:stCondLst>
                                            <p:cond delay="0"/>
                                          </p:stCondLst>
                                        </p:cTn>
                                        <p:tgtEl>
                                          <p:spTgt spid="46"/>
                                        </p:tgtEl>
                                        <p:attrNameLst>
                                          <p:attrName>style.visibility</p:attrName>
                                        </p:attrNameLst>
                                      </p:cBhvr>
                                      <p:to>
                                        <p:strVal val="visible"/>
                                      </p:to>
                                    </p:set>
                                    <p:animEffect transition="in" filter="blinds(horizontal)">
                                      <p:cBhvr>
                                        <p:cTn id="113" dur="500"/>
                                        <p:tgtEl>
                                          <p:spTgt spid="46"/>
                                        </p:tgtEl>
                                      </p:cBhvr>
                                    </p:animEffect>
                                  </p:childTnLst>
                                </p:cTn>
                              </p:par>
                            </p:childTnLst>
                          </p:cTn>
                        </p:par>
                      </p:childTnLst>
                    </p:cTn>
                  </p:par>
                  <p:par>
                    <p:cTn id="114" fill="hold">
                      <p:stCondLst>
                        <p:cond delay="indefinite"/>
                      </p:stCondLst>
                      <p:childTnLst>
                        <p:par>
                          <p:cTn id="115" fill="hold">
                            <p:stCondLst>
                              <p:cond delay="0"/>
                            </p:stCondLst>
                            <p:childTnLst>
                              <p:par>
                                <p:cTn id="116" presetID="3" presetClass="entr" presetSubtype="10" fill="hold" grpId="0" nodeType="clickEffect">
                                  <p:stCondLst>
                                    <p:cond delay="0"/>
                                  </p:stCondLst>
                                  <p:childTnLst>
                                    <p:set>
                                      <p:cBhvr>
                                        <p:cTn id="117" dur="1" fill="hold">
                                          <p:stCondLst>
                                            <p:cond delay="0"/>
                                          </p:stCondLst>
                                        </p:cTn>
                                        <p:tgtEl>
                                          <p:spTgt spid="47"/>
                                        </p:tgtEl>
                                        <p:attrNameLst>
                                          <p:attrName>style.visibility</p:attrName>
                                        </p:attrNameLst>
                                      </p:cBhvr>
                                      <p:to>
                                        <p:strVal val="visible"/>
                                      </p:to>
                                    </p:set>
                                    <p:animEffect transition="in" filter="blinds(horizontal)">
                                      <p:cBhvr>
                                        <p:cTn id="118" dur="500"/>
                                        <p:tgtEl>
                                          <p:spTgt spid="47"/>
                                        </p:tgtEl>
                                      </p:cBhvr>
                                    </p:animEffect>
                                  </p:childTnLst>
                                </p:cTn>
                              </p:par>
                              <p:par>
                                <p:cTn id="119" presetID="3" presetClass="entr" presetSubtype="10" fill="hold" grpId="0" nodeType="withEffect">
                                  <p:stCondLst>
                                    <p:cond delay="0"/>
                                  </p:stCondLst>
                                  <p:childTnLst>
                                    <p:set>
                                      <p:cBhvr>
                                        <p:cTn id="120" dur="1" fill="hold">
                                          <p:stCondLst>
                                            <p:cond delay="0"/>
                                          </p:stCondLst>
                                        </p:cTn>
                                        <p:tgtEl>
                                          <p:spTgt spid="49"/>
                                        </p:tgtEl>
                                        <p:attrNameLst>
                                          <p:attrName>style.visibility</p:attrName>
                                        </p:attrNameLst>
                                      </p:cBhvr>
                                      <p:to>
                                        <p:strVal val="visible"/>
                                      </p:to>
                                    </p:set>
                                    <p:animEffect transition="in" filter="blinds(horizontal)">
                                      <p:cBhvr>
                                        <p:cTn id="121" dur="500"/>
                                        <p:tgtEl>
                                          <p:spTgt spid="49"/>
                                        </p:tgtEl>
                                      </p:cBhvr>
                                    </p:animEffect>
                                  </p:childTnLst>
                                </p:cTn>
                              </p:par>
                            </p:childTnLst>
                          </p:cTn>
                        </p:par>
                      </p:childTnLst>
                    </p:cTn>
                  </p:par>
                  <p:par>
                    <p:cTn id="122" fill="hold">
                      <p:stCondLst>
                        <p:cond delay="indefinite"/>
                      </p:stCondLst>
                      <p:childTnLst>
                        <p:par>
                          <p:cTn id="123" fill="hold">
                            <p:stCondLst>
                              <p:cond delay="0"/>
                            </p:stCondLst>
                            <p:childTnLst>
                              <p:par>
                                <p:cTn id="124" presetID="3" presetClass="entr" presetSubtype="10" fill="hold" grpId="0" nodeType="clickEffect">
                                  <p:stCondLst>
                                    <p:cond delay="0"/>
                                  </p:stCondLst>
                                  <p:childTnLst>
                                    <p:set>
                                      <p:cBhvr>
                                        <p:cTn id="125" dur="1" fill="hold">
                                          <p:stCondLst>
                                            <p:cond delay="0"/>
                                          </p:stCondLst>
                                        </p:cTn>
                                        <p:tgtEl>
                                          <p:spTgt spid="88"/>
                                        </p:tgtEl>
                                        <p:attrNameLst>
                                          <p:attrName>style.visibility</p:attrName>
                                        </p:attrNameLst>
                                      </p:cBhvr>
                                      <p:to>
                                        <p:strVal val="visible"/>
                                      </p:to>
                                    </p:set>
                                    <p:animEffect transition="in" filter="blinds(horizontal)">
                                      <p:cBhvr>
                                        <p:cTn id="126" dur="500"/>
                                        <p:tgtEl>
                                          <p:spTgt spid="88"/>
                                        </p:tgtEl>
                                      </p:cBhvr>
                                    </p:animEffect>
                                  </p:childTnLst>
                                </p:cTn>
                              </p:par>
                              <p:par>
                                <p:cTn id="127" presetID="3" presetClass="entr" presetSubtype="10" fill="hold" grpId="0" nodeType="withEffect">
                                  <p:stCondLst>
                                    <p:cond delay="0"/>
                                  </p:stCondLst>
                                  <p:childTnLst>
                                    <p:set>
                                      <p:cBhvr>
                                        <p:cTn id="128" dur="1" fill="hold">
                                          <p:stCondLst>
                                            <p:cond delay="0"/>
                                          </p:stCondLst>
                                        </p:cTn>
                                        <p:tgtEl>
                                          <p:spTgt spid="89"/>
                                        </p:tgtEl>
                                        <p:attrNameLst>
                                          <p:attrName>style.visibility</p:attrName>
                                        </p:attrNameLst>
                                      </p:cBhvr>
                                      <p:to>
                                        <p:strVal val="visible"/>
                                      </p:to>
                                    </p:set>
                                    <p:animEffect transition="in" filter="blinds(horizontal)">
                                      <p:cBhvr>
                                        <p:cTn id="129" dur="500"/>
                                        <p:tgtEl>
                                          <p:spTgt spid="89"/>
                                        </p:tgtEl>
                                      </p:cBhvr>
                                    </p:animEffect>
                                  </p:childTnLst>
                                </p:cTn>
                              </p:par>
                            </p:childTnLst>
                          </p:cTn>
                        </p:par>
                      </p:childTnLst>
                    </p:cTn>
                  </p:par>
                  <p:par>
                    <p:cTn id="130" fill="hold">
                      <p:stCondLst>
                        <p:cond delay="indefinite"/>
                      </p:stCondLst>
                      <p:childTnLst>
                        <p:par>
                          <p:cTn id="131" fill="hold">
                            <p:stCondLst>
                              <p:cond delay="0"/>
                            </p:stCondLst>
                            <p:childTnLst>
                              <p:par>
                                <p:cTn id="132" presetID="3" presetClass="entr" presetSubtype="10" fill="hold" grpId="0" nodeType="clickEffect">
                                  <p:stCondLst>
                                    <p:cond delay="0"/>
                                  </p:stCondLst>
                                  <p:childTnLst>
                                    <p:set>
                                      <p:cBhvr>
                                        <p:cTn id="133" dur="1" fill="hold">
                                          <p:stCondLst>
                                            <p:cond delay="0"/>
                                          </p:stCondLst>
                                        </p:cTn>
                                        <p:tgtEl>
                                          <p:spTgt spid="90"/>
                                        </p:tgtEl>
                                        <p:attrNameLst>
                                          <p:attrName>style.visibility</p:attrName>
                                        </p:attrNameLst>
                                      </p:cBhvr>
                                      <p:to>
                                        <p:strVal val="visible"/>
                                      </p:to>
                                    </p:set>
                                    <p:animEffect transition="in" filter="blinds(horizontal)">
                                      <p:cBhvr>
                                        <p:cTn id="134" dur="500"/>
                                        <p:tgtEl>
                                          <p:spTgt spid="90"/>
                                        </p:tgtEl>
                                      </p:cBhvr>
                                    </p:animEffect>
                                  </p:childTnLst>
                                </p:cTn>
                              </p:par>
                            </p:childTnLst>
                          </p:cTn>
                        </p:par>
                      </p:childTnLst>
                    </p:cTn>
                  </p:par>
                  <p:par>
                    <p:cTn id="135" fill="hold">
                      <p:stCondLst>
                        <p:cond delay="indefinite"/>
                      </p:stCondLst>
                      <p:childTnLst>
                        <p:par>
                          <p:cTn id="136" fill="hold">
                            <p:stCondLst>
                              <p:cond delay="0"/>
                            </p:stCondLst>
                            <p:childTnLst>
                              <p:par>
                                <p:cTn id="137" presetID="3" presetClass="entr" presetSubtype="10" fill="hold" grpId="0" nodeType="clickEffect">
                                  <p:stCondLst>
                                    <p:cond delay="0"/>
                                  </p:stCondLst>
                                  <p:childTnLst>
                                    <p:set>
                                      <p:cBhvr>
                                        <p:cTn id="138" dur="1" fill="hold">
                                          <p:stCondLst>
                                            <p:cond delay="0"/>
                                          </p:stCondLst>
                                        </p:cTn>
                                        <p:tgtEl>
                                          <p:spTgt spid="91"/>
                                        </p:tgtEl>
                                        <p:attrNameLst>
                                          <p:attrName>style.visibility</p:attrName>
                                        </p:attrNameLst>
                                      </p:cBhvr>
                                      <p:to>
                                        <p:strVal val="visible"/>
                                      </p:to>
                                    </p:set>
                                    <p:animEffect transition="in" filter="blinds(horizontal)">
                                      <p:cBhvr>
                                        <p:cTn id="139" dur="500"/>
                                        <p:tgtEl>
                                          <p:spTgt spid="91"/>
                                        </p:tgtEl>
                                      </p:cBhvr>
                                    </p:animEffect>
                                  </p:childTnLst>
                                </p:cTn>
                              </p:par>
                            </p:childTnLst>
                          </p:cTn>
                        </p:par>
                      </p:childTnLst>
                    </p:cTn>
                  </p:par>
                  <p:par>
                    <p:cTn id="140" fill="hold">
                      <p:stCondLst>
                        <p:cond delay="indefinite"/>
                      </p:stCondLst>
                      <p:childTnLst>
                        <p:par>
                          <p:cTn id="141" fill="hold">
                            <p:stCondLst>
                              <p:cond delay="0"/>
                            </p:stCondLst>
                            <p:childTnLst>
                              <p:par>
                                <p:cTn id="142" presetID="3" presetClass="entr" presetSubtype="10" fill="hold" grpId="0" nodeType="clickEffect">
                                  <p:stCondLst>
                                    <p:cond delay="0"/>
                                  </p:stCondLst>
                                  <p:childTnLst>
                                    <p:set>
                                      <p:cBhvr>
                                        <p:cTn id="143" dur="1" fill="hold">
                                          <p:stCondLst>
                                            <p:cond delay="0"/>
                                          </p:stCondLst>
                                        </p:cTn>
                                        <p:tgtEl>
                                          <p:spTgt spid="93"/>
                                        </p:tgtEl>
                                        <p:attrNameLst>
                                          <p:attrName>style.visibility</p:attrName>
                                        </p:attrNameLst>
                                      </p:cBhvr>
                                      <p:to>
                                        <p:strVal val="visible"/>
                                      </p:to>
                                    </p:set>
                                    <p:animEffect transition="in" filter="blinds(horizontal)">
                                      <p:cBhvr>
                                        <p:cTn id="144" dur="500"/>
                                        <p:tgtEl>
                                          <p:spTgt spid="93"/>
                                        </p:tgtEl>
                                      </p:cBhvr>
                                    </p:animEffect>
                                  </p:childTnLst>
                                </p:cTn>
                              </p:par>
                            </p:childTnLst>
                          </p:cTn>
                        </p:par>
                      </p:childTnLst>
                    </p:cTn>
                  </p:par>
                  <p:par>
                    <p:cTn id="145" fill="hold">
                      <p:stCondLst>
                        <p:cond delay="indefinite"/>
                      </p:stCondLst>
                      <p:childTnLst>
                        <p:par>
                          <p:cTn id="146" fill="hold">
                            <p:stCondLst>
                              <p:cond delay="0"/>
                            </p:stCondLst>
                            <p:childTnLst>
                              <p:par>
                                <p:cTn id="147" presetID="3" presetClass="entr" presetSubtype="10" fill="hold" grpId="0" nodeType="clickEffect">
                                  <p:stCondLst>
                                    <p:cond delay="0"/>
                                  </p:stCondLst>
                                  <p:childTnLst>
                                    <p:set>
                                      <p:cBhvr>
                                        <p:cTn id="148" dur="1" fill="hold">
                                          <p:stCondLst>
                                            <p:cond delay="0"/>
                                          </p:stCondLst>
                                        </p:cTn>
                                        <p:tgtEl>
                                          <p:spTgt spid="92"/>
                                        </p:tgtEl>
                                        <p:attrNameLst>
                                          <p:attrName>style.visibility</p:attrName>
                                        </p:attrNameLst>
                                      </p:cBhvr>
                                      <p:to>
                                        <p:strVal val="visible"/>
                                      </p:to>
                                    </p:set>
                                    <p:animEffect transition="in" filter="blinds(horizontal)">
                                      <p:cBhvr>
                                        <p:cTn id="149" dur="500"/>
                                        <p:tgtEl>
                                          <p:spTgt spid="92"/>
                                        </p:tgtEl>
                                      </p:cBhvr>
                                    </p:animEffect>
                                  </p:childTnLst>
                                </p:cTn>
                              </p:par>
                            </p:childTnLst>
                          </p:cTn>
                        </p:par>
                      </p:childTnLst>
                    </p:cTn>
                  </p:par>
                  <p:par>
                    <p:cTn id="150" fill="hold">
                      <p:stCondLst>
                        <p:cond delay="indefinite"/>
                      </p:stCondLst>
                      <p:childTnLst>
                        <p:par>
                          <p:cTn id="151" fill="hold">
                            <p:stCondLst>
                              <p:cond delay="0"/>
                            </p:stCondLst>
                            <p:childTnLst>
                              <p:par>
                                <p:cTn id="152" presetID="3" presetClass="entr" presetSubtype="10" fill="hold" grpId="0" nodeType="clickEffect">
                                  <p:stCondLst>
                                    <p:cond delay="0"/>
                                  </p:stCondLst>
                                  <p:childTnLst>
                                    <p:set>
                                      <p:cBhvr>
                                        <p:cTn id="153" dur="1" fill="hold">
                                          <p:stCondLst>
                                            <p:cond delay="0"/>
                                          </p:stCondLst>
                                        </p:cTn>
                                        <p:tgtEl>
                                          <p:spTgt spid="98"/>
                                        </p:tgtEl>
                                        <p:attrNameLst>
                                          <p:attrName>style.visibility</p:attrName>
                                        </p:attrNameLst>
                                      </p:cBhvr>
                                      <p:to>
                                        <p:strVal val="visible"/>
                                      </p:to>
                                    </p:set>
                                    <p:animEffect transition="in" filter="blinds(horizontal)">
                                      <p:cBhvr>
                                        <p:cTn id="154" dur="500"/>
                                        <p:tgtEl>
                                          <p:spTgt spid="98"/>
                                        </p:tgtEl>
                                      </p:cBhvr>
                                    </p:animEffect>
                                  </p:childTnLst>
                                </p:cTn>
                              </p:par>
                            </p:childTnLst>
                          </p:cTn>
                        </p:par>
                      </p:childTnLst>
                    </p:cTn>
                  </p:par>
                  <p:par>
                    <p:cTn id="155" fill="hold">
                      <p:stCondLst>
                        <p:cond delay="indefinite"/>
                      </p:stCondLst>
                      <p:childTnLst>
                        <p:par>
                          <p:cTn id="156" fill="hold">
                            <p:stCondLst>
                              <p:cond delay="0"/>
                            </p:stCondLst>
                            <p:childTnLst>
                              <p:par>
                                <p:cTn id="157" presetID="3" presetClass="entr" presetSubtype="10" fill="hold" grpId="0" nodeType="clickEffect">
                                  <p:stCondLst>
                                    <p:cond delay="0"/>
                                  </p:stCondLst>
                                  <p:childTnLst>
                                    <p:set>
                                      <p:cBhvr>
                                        <p:cTn id="158" dur="1" fill="hold">
                                          <p:stCondLst>
                                            <p:cond delay="0"/>
                                          </p:stCondLst>
                                        </p:cTn>
                                        <p:tgtEl>
                                          <p:spTgt spid="99"/>
                                        </p:tgtEl>
                                        <p:attrNameLst>
                                          <p:attrName>style.visibility</p:attrName>
                                        </p:attrNameLst>
                                      </p:cBhvr>
                                      <p:to>
                                        <p:strVal val="visible"/>
                                      </p:to>
                                    </p:set>
                                    <p:animEffect transition="in" filter="blinds(horizontal)">
                                      <p:cBhvr>
                                        <p:cTn id="159" dur="500"/>
                                        <p:tgtEl>
                                          <p:spTgt spid="99"/>
                                        </p:tgtEl>
                                      </p:cBhvr>
                                    </p:animEffect>
                                  </p:childTnLst>
                                </p:cTn>
                              </p:par>
                              <p:par>
                                <p:cTn id="160" presetID="3" presetClass="entr" presetSubtype="10" fill="hold" grpId="0" nodeType="withEffect">
                                  <p:stCondLst>
                                    <p:cond delay="0"/>
                                  </p:stCondLst>
                                  <p:childTnLst>
                                    <p:set>
                                      <p:cBhvr>
                                        <p:cTn id="161" dur="1" fill="hold">
                                          <p:stCondLst>
                                            <p:cond delay="0"/>
                                          </p:stCondLst>
                                        </p:cTn>
                                        <p:tgtEl>
                                          <p:spTgt spid="100"/>
                                        </p:tgtEl>
                                        <p:attrNameLst>
                                          <p:attrName>style.visibility</p:attrName>
                                        </p:attrNameLst>
                                      </p:cBhvr>
                                      <p:to>
                                        <p:strVal val="visible"/>
                                      </p:to>
                                    </p:set>
                                    <p:animEffect transition="in" filter="blinds(horizontal)">
                                      <p:cBhvr>
                                        <p:cTn id="162" dur="500"/>
                                        <p:tgtEl>
                                          <p:spTgt spid="100"/>
                                        </p:tgtEl>
                                      </p:cBhvr>
                                    </p:animEffect>
                                  </p:childTnLst>
                                </p:cTn>
                              </p:par>
                            </p:childTnLst>
                          </p:cTn>
                        </p:par>
                      </p:childTnLst>
                    </p:cTn>
                  </p:par>
                  <p:par>
                    <p:cTn id="163" fill="hold">
                      <p:stCondLst>
                        <p:cond delay="indefinite"/>
                      </p:stCondLst>
                      <p:childTnLst>
                        <p:par>
                          <p:cTn id="164" fill="hold">
                            <p:stCondLst>
                              <p:cond delay="0"/>
                            </p:stCondLst>
                            <p:childTnLst>
                              <p:par>
                                <p:cTn id="165" presetID="3" presetClass="entr" presetSubtype="10" fill="hold" grpId="0" nodeType="clickEffect">
                                  <p:stCondLst>
                                    <p:cond delay="0"/>
                                  </p:stCondLst>
                                  <p:childTnLst>
                                    <p:set>
                                      <p:cBhvr>
                                        <p:cTn id="166" dur="1" fill="hold">
                                          <p:stCondLst>
                                            <p:cond delay="0"/>
                                          </p:stCondLst>
                                        </p:cTn>
                                        <p:tgtEl>
                                          <p:spTgt spid="104"/>
                                        </p:tgtEl>
                                        <p:attrNameLst>
                                          <p:attrName>style.visibility</p:attrName>
                                        </p:attrNameLst>
                                      </p:cBhvr>
                                      <p:to>
                                        <p:strVal val="visible"/>
                                      </p:to>
                                    </p:set>
                                    <p:animEffect transition="in" filter="blinds(horizontal)">
                                      <p:cBhvr>
                                        <p:cTn id="167" dur="500"/>
                                        <p:tgtEl>
                                          <p:spTgt spid="104"/>
                                        </p:tgtEl>
                                      </p:cBhvr>
                                    </p:animEffect>
                                  </p:childTnLst>
                                </p:cTn>
                              </p:par>
                            </p:childTnLst>
                          </p:cTn>
                        </p:par>
                      </p:childTnLst>
                    </p:cTn>
                  </p:par>
                  <p:par>
                    <p:cTn id="168" fill="hold">
                      <p:stCondLst>
                        <p:cond delay="indefinite"/>
                      </p:stCondLst>
                      <p:childTnLst>
                        <p:par>
                          <p:cTn id="169" fill="hold">
                            <p:stCondLst>
                              <p:cond delay="0"/>
                            </p:stCondLst>
                            <p:childTnLst>
                              <p:par>
                                <p:cTn id="170" presetID="3" presetClass="entr" presetSubtype="10" fill="hold" grpId="0" nodeType="clickEffect">
                                  <p:stCondLst>
                                    <p:cond delay="0"/>
                                  </p:stCondLst>
                                  <p:childTnLst>
                                    <p:set>
                                      <p:cBhvr>
                                        <p:cTn id="171" dur="1" fill="hold">
                                          <p:stCondLst>
                                            <p:cond delay="0"/>
                                          </p:stCondLst>
                                        </p:cTn>
                                        <p:tgtEl>
                                          <p:spTgt spid="105"/>
                                        </p:tgtEl>
                                        <p:attrNameLst>
                                          <p:attrName>style.visibility</p:attrName>
                                        </p:attrNameLst>
                                      </p:cBhvr>
                                      <p:to>
                                        <p:strVal val="visible"/>
                                      </p:to>
                                    </p:set>
                                    <p:animEffect transition="in" filter="blinds(horizontal)">
                                      <p:cBhvr>
                                        <p:cTn id="172" dur="500"/>
                                        <p:tgtEl>
                                          <p:spTgt spid="105"/>
                                        </p:tgtEl>
                                      </p:cBhvr>
                                    </p:animEffect>
                                  </p:childTnLst>
                                </p:cTn>
                              </p:par>
                            </p:childTnLst>
                          </p:cTn>
                        </p:par>
                      </p:childTnLst>
                    </p:cTn>
                  </p:par>
                  <p:par>
                    <p:cTn id="173" fill="hold">
                      <p:stCondLst>
                        <p:cond delay="indefinite"/>
                      </p:stCondLst>
                      <p:childTnLst>
                        <p:par>
                          <p:cTn id="174" fill="hold">
                            <p:stCondLst>
                              <p:cond delay="0"/>
                            </p:stCondLst>
                            <p:childTnLst>
                              <p:par>
                                <p:cTn id="175" presetID="3" presetClass="entr" presetSubtype="10" fill="hold" grpId="0" nodeType="clickEffect">
                                  <p:stCondLst>
                                    <p:cond delay="0"/>
                                  </p:stCondLst>
                                  <p:childTnLst>
                                    <p:set>
                                      <p:cBhvr>
                                        <p:cTn id="176" dur="1" fill="hold">
                                          <p:stCondLst>
                                            <p:cond delay="0"/>
                                          </p:stCondLst>
                                        </p:cTn>
                                        <p:tgtEl>
                                          <p:spTgt spid="107"/>
                                        </p:tgtEl>
                                        <p:attrNameLst>
                                          <p:attrName>style.visibility</p:attrName>
                                        </p:attrNameLst>
                                      </p:cBhvr>
                                      <p:to>
                                        <p:strVal val="visible"/>
                                      </p:to>
                                    </p:set>
                                    <p:animEffect transition="in" filter="blinds(horizontal)">
                                      <p:cBhvr>
                                        <p:cTn id="177" dur="500"/>
                                        <p:tgtEl>
                                          <p:spTgt spid="107"/>
                                        </p:tgtEl>
                                      </p:cBhvr>
                                    </p:animEffect>
                                  </p:childTnLst>
                                </p:cTn>
                              </p:par>
                            </p:childTnLst>
                          </p:cTn>
                        </p:par>
                      </p:childTnLst>
                    </p:cTn>
                  </p:par>
                  <p:par>
                    <p:cTn id="178" fill="hold">
                      <p:stCondLst>
                        <p:cond delay="indefinite"/>
                      </p:stCondLst>
                      <p:childTnLst>
                        <p:par>
                          <p:cTn id="179" fill="hold">
                            <p:stCondLst>
                              <p:cond delay="0"/>
                            </p:stCondLst>
                            <p:childTnLst>
                              <p:par>
                                <p:cTn id="180" presetID="3" presetClass="entr" presetSubtype="10" fill="hold" grpId="0" nodeType="clickEffect">
                                  <p:stCondLst>
                                    <p:cond delay="0"/>
                                  </p:stCondLst>
                                  <p:childTnLst>
                                    <p:set>
                                      <p:cBhvr>
                                        <p:cTn id="181" dur="1" fill="hold">
                                          <p:stCondLst>
                                            <p:cond delay="0"/>
                                          </p:stCondLst>
                                        </p:cTn>
                                        <p:tgtEl>
                                          <p:spTgt spid="106"/>
                                        </p:tgtEl>
                                        <p:attrNameLst>
                                          <p:attrName>style.visibility</p:attrName>
                                        </p:attrNameLst>
                                      </p:cBhvr>
                                      <p:to>
                                        <p:strVal val="visible"/>
                                      </p:to>
                                    </p:set>
                                    <p:animEffect transition="in" filter="blinds(horizontal)">
                                      <p:cBhvr>
                                        <p:cTn id="182" dur="500"/>
                                        <p:tgtEl>
                                          <p:spTgt spid="106"/>
                                        </p:tgtEl>
                                      </p:cBhvr>
                                    </p:animEffect>
                                  </p:childTnLst>
                                </p:cTn>
                              </p:par>
                            </p:childTnLst>
                          </p:cTn>
                        </p:par>
                      </p:childTnLst>
                    </p:cTn>
                  </p:par>
                  <p:par>
                    <p:cTn id="183" fill="hold">
                      <p:stCondLst>
                        <p:cond delay="indefinite"/>
                      </p:stCondLst>
                      <p:childTnLst>
                        <p:par>
                          <p:cTn id="184" fill="hold">
                            <p:stCondLst>
                              <p:cond delay="0"/>
                            </p:stCondLst>
                            <p:childTnLst>
                              <p:par>
                                <p:cTn id="185" presetID="3" presetClass="entr" presetSubtype="10" fill="hold" grpId="0" nodeType="clickEffect">
                                  <p:stCondLst>
                                    <p:cond delay="0"/>
                                  </p:stCondLst>
                                  <p:childTnLst>
                                    <p:set>
                                      <p:cBhvr>
                                        <p:cTn id="186" dur="1" fill="hold">
                                          <p:stCondLst>
                                            <p:cond delay="0"/>
                                          </p:stCondLst>
                                        </p:cTn>
                                        <p:tgtEl>
                                          <p:spTgt spid="108"/>
                                        </p:tgtEl>
                                        <p:attrNameLst>
                                          <p:attrName>style.visibility</p:attrName>
                                        </p:attrNameLst>
                                      </p:cBhvr>
                                      <p:to>
                                        <p:strVal val="visible"/>
                                      </p:to>
                                    </p:set>
                                    <p:animEffect transition="in" filter="blinds(horizontal)">
                                      <p:cBhvr>
                                        <p:cTn id="187" dur="500"/>
                                        <p:tgtEl>
                                          <p:spTgt spid="108"/>
                                        </p:tgtEl>
                                      </p:cBhvr>
                                    </p:animEffect>
                                  </p:childTnLst>
                                </p:cTn>
                              </p:par>
                            </p:childTnLst>
                          </p:cTn>
                        </p:par>
                      </p:childTnLst>
                    </p:cTn>
                  </p:par>
                  <p:par>
                    <p:cTn id="188" fill="hold">
                      <p:stCondLst>
                        <p:cond delay="indefinite"/>
                      </p:stCondLst>
                      <p:childTnLst>
                        <p:par>
                          <p:cTn id="189" fill="hold">
                            <p:stCondLst>
                              <p:cond delay="0"/>
                            </p:stCondLst>
                            <p:childTnLst>
                              <p:par>
                                <p:cTn id="190" presetID="3" presetClass="entr" presetSubtype="10" fill="hold" grpId="0" nodeType="clickEffect">
                                  <p:stCondLst>
                                    <p:cond delay="0"/>
                                  </p:stCondLst>
                                  <p:childTnLst>
                                    <p:set>
                                      <p:cBhvr>
                                        <p:cTn id="191" dur="1" fill="hold">
                                          <p:stCondLst>
                                            <p:cond delay="0"/>
                                          </p:stCondLst>
                                        </p:cTn>
                                        <p:tgtEl>
                                          <p:spTgt spid="109"/>
                                        </p:tgtEl>
                                        <p:attrNameLst>
                                          <p:attrName>style.visibility</p:attrName>
                                        </p:attrNameLst>
                                      </p:cBhvr>
                                      <p:to>
                                        <p:strVal val="visible"/>
                                      </p:to>
                                    </p:set>
                                    <p:animEffect transition="in" filter="blinds(horizontal)">
                                      <p:cBhvr>
                                        <p:cTn id="192" dur="500"/>
                                        <p:tgtEl>
                                          <p:spTgt spid="109"/>
                                        </p:tgtEl>
                                      </p:cBhvr>
                                    </p:animEffect>
                                  </p:childTnLst>
                                </p:cTn>
                              </p:par>
                            </p:childTnLst>
                          </p:cTn>
                        </p:par>
                      </p:childTnLst>
                    </p:cTn>
                  </p:par>
                  <p:par>
                    <p:cTn id="193" fill="hold">
                      <p:stCondLst>
                        <p:cond delay="indefinite"/>
                      </p:stCondLst>
                      <p:childTnLst>
                        <p:par>
                          <p:cTn id="194" fill="hold">
                            <p:stCondLst>
                              <p:cond delay="0"/>
                            </p:stCondLst>
                            <p:childTnLst>
                              <p:par>
                                <p:cTn id="195" presetID="3" presetClass="entr" presetSubtype="10" fill="hold" grpId="0" nodeType="clickEffect">
                                  <p:stCondLst>
                                    <p:cond delay="0"/>
                                  </p:stCondLst>
                                  <p:childTnLst>
                                    <p:set>
                                      <p:cBhvr>
                                        <p:cTn id="196" dur="1" fill="hold">
                                          <p:stCondLst>
                                            <p:cond delay="0"/>
                                          </p:stCondLst>
                                        </p:cTn>
                                        <p:tgtEl>
                                          <p:spTgt spid="110"/>
                                        </p:tgtEl>
                                        <p:attrNameLst>
                                          <p:attrName>style.visibility</p:attrName>
                                        </p:attrNameLst>
                                      </p:cBhvr>
                                      <p:to>
                                        <p:strVal val="visible"/>
                                      </p:to>
                                    </p:set>
                                    <p:animEffect transition="in" filter="blinds(horizontal)">
                                      <p:cBhvr>
                                        <p:cTn id="197" dur="500"/>
                                        <p:tgtEl>
                                          <p:spTgt spid="110"/>
                                        </p:tgtEl>
                                      </p:cBhvr>
                                    </p:animEffect>
                                  </p:childTnLst>
                                </p:cTn>
                              </p:par>
                            </p:childTnLst>
                          </p:cTn>
                        </p:par>
                      </p:childTnLst>
                    </p:cTn>
                  </p:par>
                  <p:par>
                    <p:cTn id="198" fill="hold">
                      <p:stCondLst>
                        <p:cond delay="indefinite"/>
                      </p:stCondLst>
                      <p:childTnLst>
                        <p:par>
                          <p:cTn id="199" fill="hold">
                            <p:stCondLst>
                              <p:cond delay="0"/>
                            </p:stCondLst>
                            <p:childTnLst>
                              <p:par>
                                <p:cTn id="200" presetID="3" presetClass="entr" presetSubtype="10" fill="hold" grpId="0" nodeType="clickEffect">
                                  <p:stCondLst>
                                    <p:cond delay="0"/>
                                  </p:stCondLst>
                                  <p:childTnLst>
                                    <p:set>
                                      <p:cBhvr>
                                        <p:cTn id="201" dur="1" fill="hold">
                                          <p:stCondLst>
                                            <p:cond delay="0"/>
                                          </p:stCondLst>
                                        </p:cTn>
                                        <p:tgtEl>
                                          <p:spTgt spid="111"/>
                                        </p:tgtEl>
                                        <p:attrNameLst>
                                          <p:attrName>style.visibility</p:attrName>
                                        </p:attrNameLst>
                                      </p:cBhvr>
                                      <p:to>
                                        <p:strVal val="visible"/>
                                      </p:to>
                                    </p:set>
                                    <p:animEffect transition="in" filter="blinds(horizontal)">
                                      <p:cBhvr>
                                        <p:cTn id="202" dur="500"/>
                                        <p:tgtEl>
                                          <p:spTgt spid="111"/>
                                        </p:tgtEl>
                                      </p:cBhvr>
                                    </p:animEffect>
                                  </p:childTnLst>
                                </p:cTn>
                              </p:par>
                            </p:childTnLst>
                          </p:cTn>
                        </p:par>
                      </p:childTnLst>
                    </p:cTn>
                  </p:par>
                  <p:par>
                    <p:cTn id="203" fill="hold">
                      <p:stCondLst>
                        <p:cond delay="indefinite"/>
                      </p:stCondLst>
                      <p:childTnLst>
                        <p:par>
                          <p:cTn id="204" fill="hold">
                            <p:stCondLst>
                              <p:cond delay="0"/>
                            </p:stCondLst>
                            <p:childTnLst>
                              <p:par>
                                <p:cTn id="205" presetID="3" presetClass="entr" presetSubtype="10" fill="hold" grpId="0" nodeType="clickEffect">
                                  <p:stCondLst>
                                    <p:cond delay="0"/>
                                  </p:stCondLst>
                                  <p:childTnLst>
                                    <p:set>
                                      <p:cBhvr>
                                        <p:cTn id="206" dur="1" fill="hold">
                                          <p:stCondLst>
                                            <p:cond delay="0"/>
                                          </p:stCondLst>
                                        </p:cTn>
                                        <p:tgtEl>
                                          <p:spTgt spid="112"/>
                                        </p:tgtEl>
                                        <p:attrNameLst>
                                          <p:attrName>style.visibility</p:attrName>
                                        </p:attrNameLst>
                                      </p:cBhvr>
                                      <p:to>
                                        <p:strVal val="visible"/>
                                      </p:to>
                                    </p:set>
                                    <p:animEffect transition="in" filter="blinds(horizontal)">
                                      <p:cBhvr>
                                        <p:cTn id="207" dur="500"/>
                                        <p:tgtEl>
                                          <p:spTgt spid="112"/>
                                        </p:tgtEl>
                                      </p:cBhvr>
                                    </p:animEffect>
                                  </p:childTnLst>
                                </p:cTn>
                              </p:par>
                            </p:childTnLst>
                          </p:cTn>
                        </p:par>
                      </p:childTnLst>
                    </p:cTn>
                  </p:par>
                  <p:par>
                    <p:cTn id="208" fill="hold">
                      <p:stCondLst>
                        <p:cond delay="indefinite"/>
                      </p:stCondLst>
                      <p:childTnLst>
                        <p:par>
                          <p:cTn id="209" fill="hold">
                            <p:stCondLst>
                              <p:cond delay="0"/>
                            </p:stCondLst>
                            <p:childTnLst>
                              <p:par>
                                <p:cTn id="210" presetID="3" presetClass="entr" presetSubtype="10" fill="hold" grpId="0" nodeType="clickEffect">
                                  <p:stCondLst>
                                    <p:cond delay="0"/>
                                  </p:stCondLst>
                                  <p:childTnLst>
                                    <p:set>
                                      <p:cBhvr>
                                        <p:cTn id="211" dur="1" fill="hold">
                                          <p:stCondLst>
                                            <p:cond delay="0"/>
                                          </p:stCondLst>
                                        </p:cTn>
                                        <p:tgtEl>
                                          <p:spTgt spid="113"/>
                                        </p:tgtEl>
                                        <p:attrNameLst>
                                          <p:attrName>style.visibility</p:attrName>
                                        </p:attrNameLst>
                                      </p:cBhvr>
                                      <p:to>
                                        <p:strVal val="visible"/>
                                      </p:to>
                                    </p:set>
                                    <p:animEffect transition="in" filter="blinds(horizontal)">
                                      <p:cBhvr>
                                        <p:cTn id="212" dur="500"/>
                                        <p:tgtEl>
                                          <p:spTgt spid="113"/>
                                        </p:tgtEl>
                                      </p:cBhvr>
                                    </p:animEffect>
                                  </p:childTnLst>
                                </p:cTn>
                              </p:par>
                              <p:par>
                                <p:cTn id="213" presetID="3" presetClass="entr" presetSubtype="10" fill="hold" grpId="0" nodeType="withEffect">
                                  <p:stCondLst>
                                    <p:cond delay="0"/>
                                  </p:stCondLst>
                                  <p:childTnLst>
                                    <p:set>
                                      <p:cBhvr>
                                        <p:cTn id="214" dur="1" fill="hold">
                                          <p:stCondLst>
                                            <p:cond delay="0"/>
                                          </p:stCondLst>
                                        </p:cTn>
                                        <p:tgtEl>
                                          <p:spTgt spid="114"/>
                                        </p:tgtEl>
                                        <p:attrNameLst>
                                          <p:attrName>style.visibility</p:attrName>
                                        </p:attrNameLst>
                                      </p:cBhvr>
                                      <p:to>
                                        <p:strVal val="visible"/>
                                      </p:to>
                                    </p:set>
                                    <p:animEffect transition="in" filter="blinds(horizontal)">
                                      <p:cBhvr>
                                        <p:cTn id="215" dur="500"/>
                                        <p:tgtEl>
                                          <p:spTgt spid="114"/>
                                        </p:tgtEl>
                                      </p:cBhvr>
                                    </p:animEffect>
                                  </p:childTnLst>
                                </p:cTn>
                              </p:par>
                            </p:childTnLst>
                          </p:cTn>
                        </p:par>
                      </p:childTnLst>
                    </p:cTn>
                  </p:par>
                  <p:par>
                    <p:cTn id="216" fill="hold">
                      <p:stCondLst>
                        <p:cond delay="indefinite"/>
                      </p:stCondLst>
                      <p:childTnLst>
                        <p:par>
                          <p:cTn id="217" fill="hold">
                            <p:stCondLst>
                              <p:cond delay="0"/>
                            </p:stCondLst>
                            <p:childTnLst>
                              <p:par>
                                <p:cTn id="218" presetID="3" presetClass="entr" presetSubtype="10" fill="hold" grpId="0" nodeType="clickEffect">
                                  <p:stCondLst>
                                    <p:cond delay="0"/>
                                  </p:stCondLst>
                                  <p:childTnLst>
                                    <p:set>
                                      <p:cBhvr>
                                        <p:cTn id="219" dur="1" fill="hold">
                                          <p:stCondLst>
                                            <p:cond delay="0"/>
                                          </p:stCondLst>
                                        </p:cTn>
                                        <p:tgtEl>
                                          <p:spTgt spid="115"/>
                                        </p:tgtEl>
                                        <p:attrNameLst>
                                          <p:attrName>style.visibility</p:attrName>
                                        </p:attrNameLst>
                                      </p:cBhvr>
                                      <p:to>
                                        <p:strVal val="visible"/>
                                      </p:to>
                                    </p:set>
                                    <p:animEffect transition="in" filter="blinds(horizontal)">
                                      <p:cBhvr>
                                        <p:cTn id="220" dur="500"/>
                                        <p:tgtEl>
                                          <p:spTgt spid="115"/>
                                        </p:tgtEl>
                                      </p:cBhvr>
                                    </p:animEffect>
                                  </p:childTnLst>
                                </p:cTn>
                              </p:par>
                              <p:par>
                                <p:cTn id="221" presetID="3" presetClass="entr" presetSubtype="10" fill="hold" grpId="0" nodeType="withEffect">
                                  <p:stCondLst>
                                    <p:cond delay="0"/>
                                  </p:stCondLst>
                                  <p:childTnLst>
                                    <p:set>
                                      <p:cBhvr>
                                        <p:cTn id="222" dur="1" fill="hold">
                                          <p:stCondLst>
                                            <p:cond delay="0"/>
                                          </p:stCondLst>
                                        </p:cTn>
                                        <p:tgtEl>
                                          <p:spTgt spid="116"/>
                                        </p:tgtEl>
                                        <p:attrNameLst>
                                          <p:attrName>style.visibility</p:attrName>
                                        </p:attrNameLst>
                                      </p:cBhvr>
                                      <p:to>
                                        <p:strVal val="visible"/>
                                      </p:to>
                                    </p:set>
                                    <p:animEffect transition="in" filter="blinds(horizontal)">
                                      <p:cBhvr>
                                        <p:cTn id="223" dur="500"/>
                                        <p:tgtEl>
                                          <p:spTgt spid="116"/>
                                        </p:tgtEl>
                                      </p:cBhvr>
                                    </p:animEffect>
                                  </p:childTnLst>
                                </p:cTn>
                              </p:par>
                            </p:childTnLst>
                          </p:cTn>
                        </p:par>
                      </p:childTnLst>
                    </p:cTn>
                  </p:par>
                  <p:par>
                    <p:cTn id="224" fill="hold">
                      <p:stCondLst>
                        <p:cond delay="indefinite"/>
                      </p:stCondLst>
                      <p:childTnLst>
                        <p:par>
                          <p:cTn id="225" fill="hold">
                            <p:stCondLst>
                              <p:cond delay="0"/>
                            </p:stCondLst>
                            <p:childTnLst>
                              <p:par>
                                <p:cTn id="226" presetID="3" presetClass="entr" presetSubtype="10" fill="hold" grpId="0" nodeType="clickEffect">
                                  <p:stCondLst>
                                    <p:cond delay="0"/>
                                  </p:stCondLst>
                                  <p:childTnLst>
                                    <p:set>
                                      <p:cBhvr>
                                        <p:cTn id="227" dur="1" fill="hold">
                                          <p:stCondLst>
                                            <p:cond delay="0"/>
                                          </p:stCondLst>
                                        </p:cTn>
                                        <p:tgtEl>
                                          <p:spTgt spid="117"/>
                                        </p:tgtEl>
                                        <p:attrNameLst>
                                          <p:attrName>style.visibility</p:attrName>
                                        </p:attrNameLst>
                                      </p:cBhvr>
                                      <p:to>
                                        <p:strVal val="visible"/>
                                      </p:to>
                                    </p:set>
                                    <p:animEffect transition="in" filter="blinds(horizontal)">
                                      <p:cBhvr>
                                        <p:cTn id="228" dur="500"/>
                                        <p:tgtEl>
                                          <p:spTgt spid="117"/>
                                        </p:tgtEl>
                                      </p:cBhvr>
                                    </p:animEffect>
                                  </p:childTnLst>
                                </p:cTn>
                              </p:par>
                            </p:childTnLst>
                          </p:cTn>
                        </p:par>
                      </p:childTnLst>
                    </p:cTn>
                  </p:par>
                  <p:par>
                    <p:cTn id="229" fill="hold">
                      <p:stCondLst>
                        <p:cond delay="indefinite"/>
                      </p:stCondLst>
                      <p:childTnLst>
                        <p:par>
                          <p:cTn id="230" fill="hold">
                            <p:stCondLst>
                              <p:cond delay="0"/>
                            </p:stCondLst>
                            <p:childTnLst>
                              <p:par>
                                <p:cTn id="231" presetID="3" presetClass="entr" presetSubtype="10" fill="hold" grpId="0" nodeType="clickEffect">
                                  <p:stCondLst>
                                    <p:cond delay="0"/>
                                  </p:stCondLst>
                                  <p:childTnLst>
                                    <p:set>
                                      <p:cBhvr>
                                        <p:cTn id="232" dur="1" fill="hold">
                                          <p:stCondLst>
                                            <p:cond delay="0"/>
                                          </p:stCondLst>
                                        </p:cTn>
                                        <p:tgtEl>
                                          <p:spTgt spid="118"/>
                                        </p:tgtEl>
                                        <p:attrNameLst>
                                          <p:attrName>style.visibility</p:attrName>
                                        </p:attrNameLst>
                                      </p:cBhvr>
                                      <p:to>
                                        <p:strVal val="visible"/>
                                      </p:to>
                                    </p:set>
                                    <p:animEffect transition="in" filter="blinds(horizontal)">
                                      <p:cBhvr>
                                        <p:cTn id="233" dur="500"/>
                                        <p:tgtEl>
                                          <p:spTgt spid="118"/>
                                        </p:tgtEl>
                                      </p:cBhvr>
                                    </p:animEffect>
                                  </p:childTnLst>
                                </p:cTn>
                              </p:par>
                            </p:childTnLst>
                          </p:cTn>
                        </p:par>
                      </p:childTnLst>
                    </p:cTn>
                  </p:par>
                  <p:par>
                    <p:cTn id="234" fill="hold">
                      <p:stCondLst>
                        <p:cond delay="indefinite"/>
                      </p:stCondLst>
                      <p:childTnLst>
                        <p:par>
                          <p:cTn id="235" fill="hold">
                            <p:stCondLst>
                              <p:cond delay="0"/>
                            </p:stCondLst>
                            <p:childTnLst>
                              <p:par>
                                <p:cTn id="236" presetID="3" presetClass="entr" presetSubtype="10" fill="hold" grpId="0" nodeType="clickEffect">
                                  <p:stCondLst>
                                    <p:cond delay="0"/>
                                  </p:stCondLst>
                                  <p:childTnLst>
                                    <p:set>
                                      <p:cBhvr>
                                        <p:cTn id="237" dur="1" fill="hold">
                                          <p:stCondLst>
                                            <p:cond delay="0"/>
                                          </p:stCondLst>
                                        </p:cTn>
                                        <p:tgtEl>
                                          <p:spTgt spid="120"/>
                                        </p:tgtEl>
                                        <p:attrNameLst>
                                          <p:attrName>style.visibility</p:attrName>
                                        </p:attrNameLst>
                                      </p:cBhvr>
                                      <p:to>
                                        <p:strVal val="visible"/>
                                      </p:to>
                                    </p:set>
                                    <p:animEffect transition="in" filter="blinds(horizontal)">
                                      <p:cBhvr>
                                        <p:cTn id="238" dur="500"/>
                                        <p:tgtEl>
                                          <p:spTgt spid="120"/>
                                        </p:tgtEl>
                                      </p:cBhvr>
                                    </p:animEffect>
                                  </p:childTnLst>
                                </p:cTn>
                              </p:par>
                            </p:childTnLst>
                          </p:cTn>
                        </p:par>
                      </p:childTnLst>
                    </p:cTn>
                  </p:par>
                  <p:par>
                    <p:cTn id="239" fill="hold">
                      <p:stCondLst>
                        <p:cond delay="indefinite"/>
                      </p:stCondLst>
                      <p:childTnLst>
                        <p:par>
                          <p:cTn id="240" fill="hold">
                            <p:stCondLst>
                              <p:cond delay="0"/>
                            </p:stCondLst>
                            <p:childTnLst>
                              <p:par>
                                <p:cTn id="241" presetID="3" presetClass="entr" presetSubtype="10" fill="hold" grpId="0" nodeType="clickEffect">
                                  <p:stCondLst>
                                    <p:cond delay="0"/>
                                  </p:stCondLst>
                                  <p:childTnLst>
                                    <p:set>
                                      <p:cBhvr>
                                        <p:cTn id="242" dur="1" fill="hold">
                                          <p:stCondLst>
                                            <p:cond delay="0"/>
                                          </p:stCondLst>
                                        </p:cTn>
                                        <p:tgtEl>
                                          <p:spTgt spid="119"/>
                                        </p:tgtEl>
                                        <p:attrNameLst>
                                          <p:attrName>style.visibility</p:attrName>
                                        </p:attrNameLst>
                                      </p:cBhvr>
                                      <p:to>
                                        <p:strVal val="visible"/>
                                      </p:to>
                                    </p:set>
                                    <p:animEffect transition="in" filter="blinds(horizontal)">
                                      <p:cBhvr>
                                        <p:cTn id="243" dur="500"/>
                                        <p:tgtEl>
                                          <p:spTgt spid="119"/>
                                        </p:tgtEl>
                                      </p:cBhvr>
                                    </p:animEffect>
                                  </p:childTnLst>
                                </p:cTn>
                              </p:par>
                            </p:childTnLst>
                          </p:cTn>
                        </p:par>
                      </p:childTnLst>
                    </p:cTn>
                  </p:par>
                  <p:par>
                    <p:cTn id="244" fill="hold">
                      <p:stCondLst>
                        <p:cond delay="indefinite"/>
                      </p:stCondLst>
                      <p:childTnLst>
                        <p:par>
                          <p:cTn id="245" fill="hold">
                            <p:stCondLst>
                              <p:cond delay="0"/>
                            </p:stCondLst>
                            <p:childTnLst>
                              <p:par>
                                <p:cTn id="246" presetID="3" presetClass="entr" presetSubtype="10" fill="hold" grpId="0" nodeType="clickEffect">
                                  <p:stCondLst>
                                    <p:cond delay="0"/>
                                  </p:stCondLst>
                                  <p:childTnLst>
                                    <p:set>
                                      <p:cBhvr>
                                        <p:cTn id="247" dur="1" fill="hold">
                                          <p:stCondLst>
                                            <p:cond delay="0"/>
                                          </p:stCondLst>
                                        </p:cTn>
                                        <p:tgtEl>
                                          <p:spTgt spid="121"/>
                                        </p:tgtEl>
                                        <p:attrNameLst>
                                          <p:attrName>style.visibility</p:attrName>
                                        </p:attrNameLst>
                                      </p:cBhvr>
                                      <p:to>
                                        <p:strVal val="visible"/>
                                      </p:to>
                                    </p:set>
                                    <p:animEffect transition="in" filter="blinds(horizontal)">
                                      <p:cBhvr>
                                        <p:cTn id="248" dur="500"/>
                                        <p:tgtEl>
                                          <p:spTgt spid="121"/>
                                        </p:tgtEl>
                                      </p:cBhvr>
                                    </p:animEffect>
                                  </p:childTnLst>
                                </p:cTn>
                              </p:par>
                            </p:childTnLst>
                          </p:cTn>
                        </p:par>
                      </p:childTnLst>
                    </p:cTn>
                  </p:par>
                  <p:par>
                    <p:cTn id="249" fill="hold">
                      <p:stCondLst>
                        <p:cond delay="indefinite"/>
                      </p:stCondLst>
                      <p:childTnLst>
                        <p:par>
                          <p:cTn id="250" fill="hold">
                            <p:stCondLst>
                              <p:cond delay="0"/>
                            </p:stCondLst>
                            <p:childTnLst>
                              <p:par>
                                <p:cTn id="251" presetID="3" presetClass="entr" presetSubtype="10" fill="hold" grpId="0" nodeType="clickEffect">
                                  <p:stCondLst>
                                    <p:cond delay="0"/>
                                  </p:stCondLst>
                                  <p:childTnLst>
                                    <p:set>
                                      <p:cBhvr>
                                        <p:cTn id="252" dur="1" fill="hold">
                                          <p:stCondLst>
                                            <p:cond delay="0"/>
                                          </p:stCondLst>
                                        </p:cTn>
                                        <p:tgtEl>
                                          <p:spTgt spid="122"/>
                                        </p:tgtEl>
                                        <p:attrNameLst>
                                          <p:attrName>style.visibility</p:attrName>
                                        </p:attrNameLst>
                                      </p:cBhvr>
                                      <p:to>
                                        <p:strVal val="visible"/>
                                      </p:to>
                                    </p:set>
                                    <p:animEffect transition="in" filter="blinds(horizontal)">
                                      <p:cBhvr>
                                        <p:cTn id="253" dur="500"/>
                                        <p:tgtEl>
                                          <p:spTgt spid="122"/>
                                        </p:tgtEl>
                                      </p:cBhvr>
                                    </p:animEffect>
                                  </p:childTnLst>
                                </p:cTn>
                              </p:par>
                              <p:par>
                                <p:cTn id="254" presetID="3" presetClass="entr" presetSubtype="10" fill="hold" grpId="0" nodeType="withEffect">
                                  <p:stCondLst>
                                    <p:cond delay="0"/>
                                  </p:stCondLst>
                                  <p:childTnLst>
                                    <p:set>
                                      <p:cBhvr>
                                        <p:cTn id="255" dur="1" fill="hold">
                                          <p:stCondLst>
                                            <p:cond delay="0"/>
                                          </p:stCondLst>
                                        </p:cTn>
                                        <p:tgtEl>
                                          <p:spTgt spid="123"/>
                                        </p:tgtEl>
                                        <p:attrNameLst>
                                          <p:attrName>style.visibility</p:attrName>
                                        </p:attrNameLst>
                                      </p:cBhvr>
                                      <p:to>
                                        <p:strVal val="visible"/>
                                      </p:to>
                                    </p:set>
                                    <p:animEffect transition="in" filter="blinds(horizontal)">
                                      <p:cBhvr>
                                        <p:cTn id="256" dur="500"/>
                                        <p:tgtEl>
                                          <p:spTgt spid="123"/>
                                        </p:tgtEl>
                                      </p:cBhvr>
                                    </p:animEffect>
                                  </p:childTnLst>
                                </p:cTn>
                              </p:par>
                            </p:childTnLst>
                          </p:cTn>
                        </p:par>
                      </p:childTnLst>
                    </p:cTn>
                  </p:par>
                  <p:par>
                    <p:cTn id="257" fill="hold">
                      <p:stCondLst>
                        <p:cond delay="indefinite"/>
                      </p:stCondLst>
                      <p:childTnLst>
                        <p:par>
                          <p:cTn id="258" fill="hold">
                            <p:stCondLst>
                              <p:cond delay="0"/>
                            </p:stCondLst>
                            <p:childTnLst>
                              <p:par>
                                <p:cTn id="259" presetID="22" presetClass="entr" presetSubtype="1" fill="hold" grpId="0" nodeType="clickEffect">
                                  <p:stCondLst>
                                    <p:cond delay="0"/>
                                  </p:stCondLst>
                                  <p:childTnLst>
                                    <p:set>
                                      <p:cBhvr>
                                        <p:cTn id="260" dur="1" fill="hold">
                                          <p:stCondLst>
                                            <p:cond delay="0"/>
                                          </p:stCondLst>
                                        </p:cTn>
                                        <p:tgtEl>
                                          <p:spTgt spid="2"/>
                                        </p:tgtEl>
                                        <p:attrNameLst>
                                          <p:attrName>style.visibility</p:attrName>
                                        </p:attrNameLst>
                                      </p:cBhvr>
                                      <p:to>
                                        <p:strVal val="visible"/>
                                      </p:to>
                                    </p:set>
                                    <p:animEffect transition="in" filter="wipe(up)">
                                      <p:cBhvr>
                                        <p:cTn id="26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5" grpId="0" autoUpdateAnimBg="0"/>
      <p:bldP spid="16" grpId="0" autoUpdateAnimBg="0"/>
      <p:bldP spid="21" grpId="0" autoUpdateAnimBg="0"/>
      <p:bldP spid="22" grpId="0" autoUpdateAnimBg="0"/>
      <p:bldP spid="24" grpId="0" animBg="1"/>
      <p:bldP spid="36" grpId="0" animBg="1"/>
      <p:bldP spid="37" grpId="0" animBg="1"/>
      <p:bldP spid="40" grpId="0" autoUpdateAnimBg="0"/>
      <p:bldP spid="41" grpId="0" autoUpdateAnimBg="0"/>
      <p:bldP spid="42" grpId="0" animBg="1"/>
      <p:bldP spid="43" grpId="0" animBg="1"/>
      <p:bldP spid="44" grpId="0" autoUpdateAnimBg="0"/>
      <p:bldP spid="45" grpId="0" autoUpdateAnimBg="0"/>
      <p:bldP spid="46" grpId="0" autoUpdateAnimBg="0"/>
      <p:bldP spid="47" grpId="0" autoUpdateAnimBg="0"/>
      <p:bldP spid="49" grpId="0" animBg="1"/>
      <p:bldP spid="81" grpId="0" animBg="1"/>
      <p:bldP spid="82" grpId="0" animBg="1"/>
      <p:bldP spid="83" grpId="0" autoUpdateAnimBg="0"/>
      <p:bldP spid="84" grpId="0" autoUpdateAnimBg="0"/>
      <p:bldP spid="85" grpId="0" autoUpdateAnimBg="0"/>
      <p:bldP spid="86" grpId="0" autoUpdateAnimBg="0"/>
      <p:bldP spid="87" grpId="0" animBg="1"/>
      <p:bldP spid="88" grpId="0" autoUpdateAnimBg="0"/>
      <p:bldP spid="89" grpId="0" animBg="1"/>
      <p:bldP spid="90" grpId="0" animBg="1"/>
      <p:bldP spid="91" grpId="0" animBg="1"/>
      <p:bldP spid="92" grpId="0" autoUpdateAnimBg="0"/>
      <p:bldP spid="93" grpId="0" autoUpdateAnimBg="0"/>
      <p:bldP spid="98" grpId="0" autoUpdateAnimBg="0"/>
      <p:bldP spid="99" grpId="0" autoUpdateAnimBg="0"/>
      <p:bldP spid="100" grpId="0" animBg="1"/>
      <p:bldP spid="104" grpId="0" animBg="1"/>
      <p:bldP spid="105" grpId="0" animBg="1"/>
      <p:bldP spid="106" grpId="0" autoUpdateAnimBg="0"/>
      <p:bldP spid="107" grpId="0" autoUpdateAnimBg="0"/>
      <p:bldP spid="108" grpId="0" animBg="1"/>
      <p:bldP spid="109" grpId="0" animBg="1"/>
      <p:bldP spid="110" grpId="0" autoUpdateAnimBg="0"/>
      <p:bldP spid="111" grpId="0" autoUpdateAnimBg="0"/>
      <p:bldP spid="112" grpId="0" autoUpdateAnimBg="0"/>
      <p:bldP spid="113" grpId="0" autoUpdateAnimBg="0"/>
      <p:bldP spid="114" grpId="0" animBg="1"/>
      <p:bldP spid="115" grpId="0" autoUpdateAnimBg="0"/>
      <p:bldP spid="116" grpId="0" animBg="1"/>
      <p:bldP spid="117" grpId="0" animBg="1"/>
      <p:bldP spid="118" grpId="0" animBg="1"/>
      <p:bldP spid="119" grpId="0" autoUpdateAnimBg="0"/>
      <p:bldP spid="120" grpId="0" autoUpdateAnimBg="0"/>
      <p:bldP spid="121" grpId="0" autoUpdateAnimBg="0"/>
      <p:bldP spid="122" grpId="0" autoUpdateAnimBg="0"/>
      <p:bldP spid="123" grpId="0" animBg="1"/>
      <p:bldP spid="2"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200" dirty="0">
            <a:ea typeface="楷体_GB231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1505</Words>
  <Application>WPS 演示</Application>
  <PresentationFormat>全屏显示(4:3)</PresentationFormat>
  <Paragraphs>589</Paragraphs>
  <Slides>29</Slides>
  <Notes>3</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人教版数学五年级下册第4单元</dc:title>
  <dc:creator>吉林梓翰教育图书有限公司</dc:creator>
  <cp:lastModifiedBy>lenovop</cp:lastModifiedBy>
  <cp:revision>689</cp:revision>
  <dcterms:created xsi:type="dcterms:W3CDTF">2015-11-21T07:20:00Z</dcterms:created>
  <dcterms:modified xsi:type="dcterms:W3CDTF">2021-11-01T05:38:19Z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